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 id="2147483651" r:id="rId2"/>
    <p:sldMasterId id="2147483653" r:id="rId3"/>
  </p:sldMasterIdLst>
  <p:notesMasterIdLst>
    <p:notesMasterId r:id="rId38"/>
  </p:notesMasterIdLst>
  <p:handoutMasterIdLst>
    <p:handoutMasterId r:id="rId39"/>
  </p:handoutMasterIdLst>
  <p:sldIdLst>
    <p:sldId id="256" r:id="rId4"/>
    <p:sldId id="257" r:id="rId5"/>
    <p:sldId id="258" r:id="rId6"/>
    <p:sldId id="259" r:id="rId7"/>
    <p:sldId id="260" r:id="rId8"/>
    <p:sldId id="261" r:id="rId9"/>
    <p:sldId id="262" r:id="rId10"/>
    <p:sldId id="263" r:id="rId11"/>
    <p:sldId id="265" r:id="rId12"/>
    <p:sldId id="266" r:id="rId13"/>
    <p:sldId id="264" r:id="rId14"/>
    <p:sldId id="267" r:id="rId15"/>
    <p:sldId id="268" r:id="rId16"/>
    <p:sldId id="269" r:id="rId17"/>
    <p:sldId id="270" r:id="rId18"/>
    <p:sldId id="271" r:id="rId19"/>
    <p:sldId id="272" r:id="rId20"/>
    <p:sldId id="274" r:id="rId21"/>
    <p:sldId id="273" r:id="rId22"/>
    <p:sldId id="275" r:id="rId23"/>
    <p:sldId id="276" r:id="rId24"/>
    <p:sldId id="289" r:id="rId25"/>
    <p:sldId id="277" r:id="rId26"/>
    <p:sldId id="279" r:id="rId27"/>
    <p:sldId id="278" r:id="rId28"/>
    <p:sldId id="280" r:id="rId29"/>
    <p:sldId id="281" r:id="rId30"/>
    <p:sldId id="282" r:id="rId31"/>
    <p:sldId id="283" r:id="rId32"/>
    <p:sldId id="284" r:id="rId33"/>
    <p:sldId id="285" r:id="rId34"/>
    <p:sldId id="286" r:id="rId35"/>
    <p:sldId id="288" r:id="rId36"/>
    <p:sldId id="287" r:id="rId37"/>
  </p:sldIdLst>
  <p:sldSz cx="9144000" cy="6858000" type="screen4x3"/>
  <p:notesSz cx="7315200" cy="9601200"/>
  <p:embeddedFontLst>
    <p:embeddedFont>
      <p:font typeface="Arial Narrow" pitchFamily="34" charset="0"/>
      <p:regular r:id="rId40"/>
      <p:bold r:id="rId41"/>
      <p:italic r:id="rId42"/>
      <p:boldItalic r:id="rId43"/>
    </p:embeddedFont>
    <p:embeddedFont>
      <p:font typeface="Arial Black" pitchFamily="34" charset="0"/>
      <p:bold r:id="rId44"/>
    </p:embeddedFont>
    <p:embeddedFont>
      <p:font typeface="Berlin Sans FB" pitchFamily="34" charset="0"/>
      <p:regular r:id="rId45"/>
      <p:bold r:id="rId46"/>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FF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226" autoAdjust="0"/>
  </p:normalViewPr>
  <p:slideViewPr>
    <p:cSldViewPr>
      <p:cViewPr varScale="1">
        <p:scale>
          <a:sx n="124" d="100"/>
          <a:sy n="124" d="100"/>
        </p:scale>
        <p:origin x="-12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smtClean="0"/>
              <a:t>The First or the Seventh?</a:t>
            </a: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Wallace, Steven J.</a:t>
            </a:r>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smtClean="0"/>
              <a:t>www.sunnysidechurchofchrist.com</a:t>
            </a: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6F388D2-02EB-4208-BFC4-38A10CD5F0FD}" type="slidenum">
              <a:rPr lang="en-US" smtClean="0"/>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vl1pPr>
          </a:lstStyle>
          <a:p>
            <a:r>
              <a:rPr lang="en-US" smtClean="0"/>
              <a:t>The First or the Seventh?</a:t>
            </a:r>
            <a:endParaRPr lang="en-US"/>
          </a:p>
        </p:txBody>
      </p:sp>
      <p:sp>
        <p:nvSpPr>
          <p:cNvPr id="717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vl1pPr>
          </a:lstStyle>
          <a:p>
            <a:r>
              <a:rPr lang="en-US" smtClean="0"/>
              <a:t>Wallace, Steven J.</a:t>
            </a:r>
            <a:endParaRPr lang="en-US"/>
          </a:p>
        </p:txBody>
      </p:sp>
      <p:sp>
        <p:nvSpPr>
          <p:cNvPr id="7172" name="Rectangle 4"/>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vl1pPr>
          </a:lstStyle>
          <a:p>
            <a:r>
              <a:rPr lang="en-US" smtClean="0"/>
              <a:t>www.sunnysidechurchofchrist.com</a:t>
            </a:r>
            <a:endParaRPr lang="en-US"/>
          </a:p>
        </p:txBody>
      </p:sp>
      <p:sp>
        <p:nvSpPr>
          <p:cNvPr id="717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vl1pPr>
          </a:lstStyle>
          <a:p>
            <a:fld id="{1B8706D8-E3AC-465D-863F-766F28D2A5A4}" type="slidenum">
              <a:rPr lang="en-US"/>
              <a:pPr/>
              <a:t>‹#›</a:t>
            </a:fld>
            <a:endParaRPr lang="en-US"/>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40EDB-0163-4572-AA65-4DA6FC5667B2}" type="slidenum">
              <a:rPr lang="en-US"/>
              <a:pPr/>
              <a:t>1</a:t>
            </a:fld>
            <a:endParaRPr 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t>Are we left to subjective thinking and feeling or can we know for sure which day the Lord “requires” us to worship on?</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CBBE1-9B28-4C69-88A5-28E7C07B2EEA}" type="slidenum">
              <a:rPr lang="en-US"/>
              <a:pPr/>
              <a:t>10</a:t>
            </a:fld>
            <a:endParaRPr 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EDB1F-617D-4765-960B-210048AF8623}" type="slidenum">
              <a:rPr lang="en-US"/>
              <a:pPr/>
              <a:t>11</a:t>
            </a:fld>
            <a:endParaRPr lang="en-US"/>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73C01-D1DE-46DF-9899-78A2031FDAE3}" type="slidenum">
              <a:rPr lang="en-US"/>
              <a:pPr/>
              <a:t>12</a:t>
            </a:fld>
            <a:endParaRPr 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t>Who is to remember (click through) - "the people" (v. 18). . .what people?. . .children of Israel (v. 22).</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57D1F-E4C7-4840-8F28-AEF9341B0D5A}" type="slidenum">
              <a:rPr lang="en-US"/>
              <a:pPr/>
              <a:t>13</a:t>
            </a:fld>
            <a:endParaRPr 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D028E-6665-4BF8-B438-5870C97E059D}" type="slidenum">
              <a:rPr lang="en-US"/>
              <a:pPr/>
              <a:t>14</a:t>
            </a:fld>
            <a:endParaRPr lang="en-US"/>
          </a:p>
        </p:txBody>
      </p:sp>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AF6E7-700D-4E81-9DC2-BAFD2AEB4A1F}" type="slidenum">
              <a:rPr lang="en-US"/>
              <a:pPr/>
              <a:t>15</a:t>
            </a:fld>
            <a:endParaRPr 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t>CLICK THROUGH</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934A3-6019-45B7-8B05-346E420E54CA}" type="slidenum">
              <a:rPr lang="en-US"/>
              <a:pPr/>
              <a:t>16</a:t>
            </a:fld>
            <a:endParaRPr 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Aaron’s sons were to be priests perpetually throughout their generations. It was to be an everlasting priesthood, yet, the “everlasting” was to be understood by the limitation of the phrase, “throughout their generations.”</a:t>
            </a:r>
          </a:p>
          <a:p>
            <a:endParaRPr lang="en-US"/>
          </a:p>
          <a:p>
            <a:r>
              <a:rPr lang="en-US"/>
              <a:t>If we can accept the New Testament when it teaches that the priesthood was changed, then why can we not accept the New Testament when it states that the Sabbath had been taken away?</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1F189-CFA8-48CB-9708-3C5185B35433}" type="slidenum">
              <a:rPr lang="en-US"/>
              <a:pPr/>
              <a:t>17</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C8BE4-6A8F-477A-B1F8-1C44B238A955}" type="slidenum">
              <a:rPr lang="en-US"/>
              <a:pPr/>
              <a:t>18</a:t>
            </a:fld>
            <a:endParaRPr 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The Sabbath was given to Israel, not the SDA</a:t>
            </a:r>
          </a:p>
          <a:p>
            <a:r>
              <a:rPr lang="en-US"/>
              <a:t>The Sabbath was to be kept throughout their generations, not throughout the SDA’s</a:t>
            </a:r>
          </a:p>
          <a:p>
            <a:r>
              <a:rPr lang="en-US"/>
              <a:t>The Sabbath was a sign between God and Israel (Ex. 31:17). Did you catch that? A sign between God and one nation, Israel! How can it be contended that the Sabbath was given to all nations it if was a sign between God and Israel?</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057695-B510-40A4-A857-31D4F81A0081}" type="slidenum">
              <a:rPr lang="en-US"/>
              <a:pPr/>
              <a:t>19</a:t>
            </a:fld>
            <a:endParaRPr 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t>Read entire text. . .</a:t>
            </a:r>
          </a:p>
          <a:p>
            <a:endParaRPr lang="en-US"/>
          </a:p>
          <a:p>
            <a:r>
              <a:rPr lang="en-US"/>
              <a:t>What is the ministry of death? That which was engraved on stones! Moses gave it and that had a glory, but there is a better glory with the ministration of the spirit.</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F10336-E908-41D0-8CEA-290B451DA84F}" type="slidenum">
              <a:rPr lang="en-US"/>
              <a:pPr/>
              <a:t>2</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FBD65-ACAD-40B2-9B5E-1C6324A3774A}" type="slidenum">
              <a:rPr lang="en-US"/>
              <a:pPr/>
              <a:t>20</a:t>
            </a:fld>
            <a:endParaRPr 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God is speaking about his ability to keep his promise. Israel had tested Him, yet God's immutable plan was for the Messiah to come through the Jacob and therefore He did not completely consume the Jacob (euphemism for children of Israel).</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5C917E-412C-4027-AD61-6716D8E2D512}" type="slidenum">
              <a:rPr lang="en-US"/>
              <a:pPr/>
              <a:t>21</a:t>
            </a:fld>
            <a:endParaRPr lang="en-US"/>
          </a:p>
        </p:txBody>
      </p:sp>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t>Read Deut. 5:3, 12</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AEC5C-67C1-44CF-8EF1-8E66229CD782}" type="slidenum">
              <a:rPr lang="en-US"/>
              <a:pPr/>
              <a:t>22</a:t>
            </a:fld>
            <a:endParaRPr 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14BDB7-3D00-4E55-AF74-B5628EA2BFA2}" type="slidenum">
              <a:rPr lang="en-US"/>
              <a:pPr/>
              <a:t>23</a:t>
            </a:fld>
            <a:endParaRPr 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CD92E-13EE-4A7A-8CBA-76238DBBE174}" type="slidenum">
              <a:rPr lang="en-US"/>
              <a:pPr/>
              <a:t>24</a:t>
            </a:fld>
            <a:endParaRPr 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55E4A4-AA81-4462-A606-0A55C2A34DD1}" type="slidenum">
              <a:rPr lang="en-US"/>
              <a:pPr/>
              <a:t>25</a:t>
            </a:fld>
            <a:endParaRPr 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RE: 1 Cor. 16:1, 2 -- Dugger tried to answer Porter that this was mere literal fruit that the some brethren were to go out and harvest for the brethren in Judea and was no special treasury of the church. He argued that they met on Saturday and were not allowed to work and therefore had to go out on the first day of the week to harvest this fruit to give to Paul (cf. Rom. 15:25-28, emp. "fruit" v. 28). </a:t>
            </a:r>
          </a:p>
          <a:p>
            <a:endParaRPr lang="en-US"/>
          </a:p>
          <a:p>
            <a:r>
              <a:rPr lang="en-US"/>
              <a:t>If that is the case, why would Paul care about what day it was that they were to harvest for the brethren?</a:t>
            </a:r>
          </a:p>
          <a:p>
            <a:endParaRPr lang="en-US"/>
          </a:p>
          <a:p>
            <a:r>
              <a:rPr lang="en-US"/>
              <a:t>Further, if Dugger is going to take "fruit" literally, then Paul must have been a canner too, because he "sealed" it. I wonder how much literal fruit a Paul and seven men (eight if you include Luke; Acts 20:4) could carry and how much good that would do the poor in Judea?</a:t>
            </a:r>
          </a:p>
          <a:p>
            <a:endParaRPr lang="en-US"/>
          </a:p>
          <a:p>
            <a:r>
              <a:rPr lang="en-US"/>
              <a:t>We know that it was money. . .that these brethren were laden with money is evident by what was spoken by Paul and what was understood by Felix (cf. Acts 24:17, 26).</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0E383-CF55-452F-83AA-0C08EEE92A90}" type="slidenum">
              <a:rPr lang="en-US"/>
              <a:pPr/>
              <a:t>26</a:t>
            </a:fld>
            <a:endParaRPr 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A203C-898D-4B6D-BF43-C220B64B7573}" type="slidenum">
              <a:rPr lang="en-US"/>
              <a:pPr/>
              <a:t>27</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After all that we have submitted, how can you go home today and think that Saturday is the Lord's day?  How?</a:t>
            </a:r>
          </a:p>
          <a:p>
            <a:endParaRPr lang="en-US"/>
          </a:p>
          <a:p>
            <a:r>
              <a:rPr lang="en-US"/>
              <a:t>Some will say, He is Lord of the Sabbath. But read it more carefully:</a:t>
            </a:r>
          </a:p>
          <a:p>
            <a:r>
              <a:rPr lang="en-US"/>
              <a:t>Mr 2:28  "Therefore the Son of Man is also Lord of the Sabbath.“ </a:t>
            </a:r>
            <a:r>
              <a:rPr lang="en-US" b="1" u="sng"/>
              <a:t>NOTE “ALSO”</a:t>
            </a:r>
          </a:p>
          <a:p>
            <a:r>
              <a:rPr lang="en-US"/>
              <a:t>Lu 6:5  And He said to them, "The Son of Man is also Lord of the Sabbath.”  He is “also” Lord of the Sabbath, that means that he is also the Lord of any other day of the week. He is Lord of all the days including the Sabbath. But John is not speaking of the Sabbath when he says “Lord’s Day” (Rev. 1:10).</a:t>
            </a:r>
          </a:p>
          <a:p>
            <a:endParaRPr lang="en-US"/>
          </a:p>
          <a:p>
            <a:r>
              <a:rPr lang="en-US"/>
              <a:t>What is the day the Lord has made for us to rejoice and be glad in???</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70AB4-1ACC-4526-A95E-92F80978B7D6}" type="slidenum">
              <a:rPr lang="en-US"/>
              <a:pPr/>
              <a:t>28</a:t>
            </a:fld>
            <a:endParaRPr 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27828-16AB-45A5-92DD-A1BC3E4BADC4}" type="slidenum">
              <a:rPr lang="en-US"/>
              <a:pPr/>
              <a:t>29</a:t>
            </a:fld>
            <a:endParaRPr 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"But while they still did not believe for joy, and marveled, He said to them, "Have you any food here?" Lk. 24:41</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41FE9C-39DE-477C-B282-A49050CCEAE2}" type="slidenum">
              <a:rPr lang="en-US"/>
              <a:pPr/>
              <a:t>3</a:t>
            </a:fld>
            <a:endParaRPr 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Next week we will answer the third part.</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D2586-43B9-44CB-B57D-5D794E5EA341}" type="slidenum">
              <a:rPr lang="en-US"/>
              <a:pPr/>
              <a:t>30</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1 Cor. 10:21  "You cannot drink the cup of the Lord and the cup of demons; you cannot partake of the Lord’s table and of the table of demons."</a:t>
            </a:r>
          </a:p>
          <a:p>
            <a:r>
              <a:rPr lang="en-US"/>
              <a:t>1 Cor 11:20  "Therefore when you come together in one place, it is not to eat the Lord’s Supper."</a:t>
            </a:r>
          </a:p>
          <a:p>
            <a:endParaRPr lang="en-US"/>
          </a:p>
          <a:p>
            <a:r>
              <a:rPr lang="en-US"/>
              <a:t>Lk. 11:29, 30 "And I bestow upon you a kingdom, just as My Father bestowed one upon Me, that you may eat and drink at My table in My kingdom, and sit on thrones judging the twelve tribes of Israel."</a:t>
            </a:r>
          </a:p>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8B2C-FC34-4115-A006-9D712687345B}" type="slidenum">
              <a:rPr lang="en-US"/>
              <a:pPr/>
              <a:t>31</a:t>
            </a:fld>
            <a:endParaRPr 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78F0D-8260-4340-9834-549A32BEA36A}" type="slidenum">
              <a:rPr lang="en-US"/>
              <a:pPr/>
              <a:t>32</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Time and frequency of Lord's Supper tells us when the Lord's Table is to be observed.</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96C18-9833-4959-B99A-082B1430C9BA}" type="slidenum">
              <a:rPr lang="en-US"/>
              <a:pPr/>
              <a:t>33</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F5B5E-16C0-4556-AC8C-DC06A7D06076}" type="slidenum">
              <a:rPr lang="en-US"/>
              <a:pPr/>
              <a:t>34</a:t>
            </a:fld>
            <a:endParaRPr 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3DC6E-B451-45B8-B6E0-75E2FBC79714}" type="slidenum">
              <a:rPr lang="en-US"/>
              <a:pPr/>
              <a:t>4</a:t>
            </a:fld>
            <a:endParaRPr 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0A955D-6993-4080-82AC-00A7DD43D0A1}" type="slidenum">
              <a:rPr lang="en-US"/>
              <a:pPr/>
              <a:t>5</a:t>
            </a:fld>
            <a:endParaRPr lang="en-US"/>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1395B-9B51-4B4A-9E50-5A95EB60ACC3}" type="slidenum">
              <a:rPr lang="en-US"/>
              <a:pPr/>
              <a:t>6</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Sabbatarrians say that God sanctified it and therefore we should too.</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AEB321-6B53-41EE-B879-B4FC91EA2A78}" type="slidenum">
              <a:rPr lang="en-US"/>
              <a:pPr/>
              <a:t>7</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The only command from Genesis 2 that remains binding today is the one regarding marriage? </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68F01-6978-4D5C-8AE0-D876145FD5D1}" type="slidenum">
              <a:rPr lang="en-US"/>
              <a:pPr/>
              <a:t>8</a:t>
            </a:fld>
            <a:endParaRPr 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CLICK X</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D2290-0475-46CF-86E1-F6AB20A5BA30}" type="slidenum">
              <a:rPr lang="en-US"/>
              <a:pPr/>
              <a:t>9</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The Creation day of rest as well as the diet that was commanded to Adam were done away in the New Testament!</a:t>
            </a:r>
          </a:p>
          <a:p>
            <a:r>
              <a:rPr lang="en-US"/>
              <a:t>Diet. . .“For every creature of God is good, and nothing is to be refused if it is received with thanksgiving; for it is sanctified by the word of God and prayer” (1 Tim. 4:4, 5)</a:t>
            </a:r>
          </a:p>
          <a:p>
            <a:r>
              <a:rPr lang="en-US"/>
              <a:t>Sabbath. . .[CLICK]</a:t>
            </a:r>
          </a:p>
        </p:txBody>
      </p:sp>
      <p:sp>
        <p:nvSpPr>
          <p:cNvPr id="8" name="Date Placeholder 7"/>
          <p:cNvSpPr>
            <a:spLocks noGrp="1"/>
          </p:cNvSpPr>
          <p:nvPr>
            <p:ph type="dt" idx="10"/>
          </p:nvPr>
        </p:nvSpPr>
        <p:spPr/>
        <p:txBody>
          <a:bodyPr/>
          <a:lstStyle/>
          <a:p>
            <a:r>
              <a:rPr lang="en-US" smtClean="0"/>
              <a:t>Wallace, Steven J.</a:t>
            </a:r>
            <a:endParaRPr lang="en-US"/>
          </a:p>
        </p:txBody>
      </p:sp>
      <p:sp>
        <p:nvSpPr>
          <p:cNvPr id="9" name="Footer Placeholder 8"/>
          <p:cNvSpPr>
            <a:spLocks noGrp="1"/>
          </p:cNvSpPr>
          <p:nvPr>
            <p:ph type="ftr" sz="quarter" idx="11"/>
          </p:nvPr>
        </p:nvSpPr>
        <p:spPr/>
        <p:txBody>
          <a:bodyPr/>
          <a:lstStyle/>
          <a:p>
            <a:r>
              <a:rPr lang="en-US" smtClean="0"/>
              <a:t>www.sunnysidechurchofchrist.com</a:t>
            </a:r>
            <a:endParaRPr lang="en-US"/>
          </a:p>
        </p:txBody>
      </p:sp>
      <p:sp>
        <p:nvSpPr>
          <p:cNvPr id="10" name="Header Placeholder 9"/>
          <p:cNvSpPr>
            <a:spLocks noGrp="1"/>
          </p:cNvSpPr>
          <p:nvPr>
            <p:ph type="hdr" sz="quarter" idx="12"/>
          </p:nvPr>
        </p:nvSpPr>
        <p:spPr/>
        <p:txBody>
          <a:bodyPr/>
          <a:lstStyle/>
          <a:p>
            <a:r>
              <a:rPr lang="en-US" smtClean="0"/>
              <a:t>The First or the Seventh?</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Arc 2"/>
          <p:cNvSpPr>
            <a:spLocks/>
          </p:cNvSpPr>
          <p:nvPr/>
        </p:nvSpPr>
        <p:spPr bwMode="ltGray">
          <a:xfrm>
            <a:off x="-22225" y="2590800"/>
            <a:ext cx="7772400" cy="838200"/>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5123" name="Rectangle 3"/>
          <p:cNvSpPr>
            <a:spLocks noGrp="1" noChangeArrowheads="1"/>
          </p:cNvSpPr>
          <p:nvPr>
            <p:ph type="ctrTitle"/>
          </p:nvPr>
        </p:nvSpPr>
        <p:spPr>
          <a:xfrm>
            <a:off x="1371600" y="1219200"/>
            <a:ext cx="7772400" cy="1143000"/>
          </a:xfrm>
        </p:spPr>
        <p:txBody>
          <a:bodyPr anchor="b"/>
          <a:lstStyle>
            <a:lvl1pPr>
              <a:defRPr/>
            </a:lvl1pPr>
          </a:lstStyle>
          <a:p>
            <a:r>
              <a:rPr lang="en-US"/>
              <a:t>Click to edit Master title style</a:t>
            </a:r>
          </a:p>
        </p:txBody>
      </p:sp>
      <p:sp>
        <p:nvSpPr>
          <p:cNvPr id="5124" name="Rectangle 4"/>
          <p:cNvSpPr>
            <a:spLocks noGrp="1" noChangeArrowheads="1"/>
          </p:cNvSpPr>
          <p:nvPr>
            <p:ph type="subTitle" idx="1"/>
          </p:nvPr>
        </p:nvSpPr>
        <p:spPr>
          <a:xfrm>
            <a:off x="1371600" y="3581400"/>
            <a:ext cx="6400800" cy="1752600"/>
          </a:xfrm>
        </p:spPr>
        <p:txBody>
          <a:bodyPr/>
          <a:lstStyle>
            <a:lvl1pPr marL="0" indent="0">
              <a:buFont typeface="Wingdings" pitchFamily="2" charset="2"/>
              <a:buNone/>
              <a:defRPr/>
            </a:lvl1pPr>
          </a:lstStyle>
          <a:p>
            <a:r>
              <a:rPr lang="en-US"/>
              <a:t>Click to edit Master subtitle style</a:t>
            </a:r>
          </a:p>
        </p:txBody>
      </p:sp>
      <p:sp>
        <p:nvSpPr>
          <p:cNvPr id="5125" name="Rectangle 5"/>
          <p:cNvSpPr>
            <a:spLocks noGrp="1" noChangeArrowheads="1"/>
          </p:cNvSpPr>
          <p:nvPr>
            <p:ph type="dt" sz="half" idx="2"/>
          </p:nvPr>
        </p:nvSpPr>
        <p:spPr>
          <a:xfrm>
            <a:off x="1371600" y="6248400"/>
            <a:ext cx="1905000" cy="457200"/>
          </a:xfrm>
        </p:spPr>
        <p:txBody>
          <a:bodyPr/>
          <a:lstStyle>
            <a:lvl1pPr>
              <a:defRPr/>
            </a:lvl1pPr>
          </a:lstStyle>
          <a:p>
            <a:endParaRPr lang="en-US"/>
          </a:p>
        </p:txBody>
      </p:sp>
      <p:sp>
        <p:nvSpPr>
          <p:cNvPr id="5126" name="Rectangle 6"/>
          <p:cNvSpPr>
            <a:spLocks noGrp="1" noChangeArrowheads="1"/>
          </p:cNvSpPr>
          <p:nvPr>
            <p:ph type="ftr" sz="quarter" idx="3"/>
          </p:nvPr>
        </p:nvSpPr>
        <p:spPr>
          <a:xfrm>
            <a:off x="3810000" y="6248400"/>
            <a:ext cx="2895600" cy="457200"/>
          </a:xfrm>
        </p:spPr>
        <p:txBody>
          <a:bodyPr/>
          <a:lstStyle>
            <a:lvl1pPr>
              <a:defRPr/>
            </a:lvl1pPr>
          </a:lstStyle>
          <a:p>
            <a:endParaRPr lang="en-US"/>
          </a:p>
        </p:txBody>
      </p:sp>
      <p:sp>
        <p:nvSpPr>
          <p:cNvPr id="5127" name="Rectangle 7"/>
          <p:cNvSpPr>
            <a:spLocks noGrp="1" noChangeArrowheads="1"/>
          </p:cNvSpPr>
          <p:nvPr>
            <p:ph type="sldNum" sz="quarter" idx="4"/>
          </p:nvPr>
        </p:nvSpPr>
        <p:spPr>
          <a:xfrm>
            <a:off x="7239000" y="6248400"/>
            <a:ext cx="1905000" cy="457200"/>
          </a:xfrm>
        </p:spPr>
        <p:txBody>
          <a:bodyPr/>
          <a:lstStyle>
            <a:lvl1pPr>
              <a:defRPr/>
            </a:lvl1pPr>
          </a:lstStyle>
          <a:p>
            <a:fld id="{95DEB554-0553-49A2-AB33-687B2726040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673FDE4-BF56-4684-BE02-A8EE79B57BB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457200"/>
            <a:ext cx="20383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59626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DE3D5A-539F-46AD-BCFF-D5D241F499F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38" name="Arc 2"/>
          <p:cNvSpPr>
            <a:spLocks/>
          </p:cNvSpPr>
          <p:nvPr/>
        </p:nvSpPr>
        <p:spPr bwMode="ltGray">
          <a:xfrm>
            <a:off x="-22225" y="2590800"/>
            <a:ext cx="7772400" cy="838200"/>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4339" name="Rectangle 3"/>
          <p:cNvSpPr>
            <a:spLocks noGrp="1" noChangeArrowheads="1"/>
          </p:cNvSpPr>
          <p:nvPr>
            <p:ph type="ctrTitle"/>
          </p:nvPr>
        </p:nvSpPr>
        <p:spPr>
          <a:xfrm>
            <a:off x="1371600" y="1219200"/>
            <a:ext cx="7772400" cy="1143000"/>
          </a:xfrm>
        </p:spPr>
        <p:txBody>
          <a:bodyPr anchor="b"/>
          <a:lstStyle>
            <a:lvl1pPr>
              <a:defRPr/>
            </a:lvl1pPr>
          </a:lstStyle>
          <a:p>
            <a:r>
              <a:rPr lang="en-US"/>
              <a:t>Click to edit Master title style</a:t>
            </a:r>
          </a:p>
        </p:txBody>
      </p:sp>
      <p:sp>
        <p:nvSpPr>
          <p:cNvPr id="14340" name="Rectangle 4"/>
          <p:cNvSpPr>
            <a:spLocks noGrp="1" noChangeArrowheads="1"/>
          </p:cNvSpPr>
          <p:nvPr>
            <p:ph type="subTitle" idx="1"/>
          </p:nvPr>
        </p:nvSpPr>
        <p:spPr>
          <a:xfrm>
            <a:off x="1371600" y="3581400"/>
            <a:ext cx="6400800" cy="1752600"/>
          </a:xfrm>
        </p:spPr>
        <p:txBody>
          <a:bodyPr/>
          <a:lstStyle>
            <a:lvl1pPr marL="0" indent="0">
              <a:buFont typeface="Wingdings" pitchFamily="2" charset="2"/>
              <a:buNone/>
              <a:defRPr/>
            </a:lvl1pPr>
          </a:lstStyle>
          <a:p>
            <a:r>
              <a:rPr lang="en-US"/>
              <a:t>Click to edit Master subtitle style</a:t>
            </a:r>
          </a:p>
        </p:txBody>
      </p:sp>
      <p:sp>
        <p:nvSpPr>
          <p:cNvPr id="14341" name="Rectangle 5"/>
          <p:cNvSpPr>
            <a:spLocks noGrp="1" noChangeArrowheads="1"/>
          </p:cNvSpPr>
          <p:nvPr>
            <p:ph type="dt" sz="half" idx="2"/>
          </p:nvPr>
        </p:nvSpPr>
        <p:spPr>
          <a:xfrm>
            <a:off x="1371600" y="6248400"/>
            <a:ext cx="1905000" cy="457200"/>
          </a:xfrm>
        </p:spPr>
        <p:txBody>
          <a:bodyPr/>
          <a:lstStyle>
            <a:lvl1pPr>
              <a:defRPr/>
            </a:lvl1pPr>
          </a:lstStyle>
          <a:p>
            <a:endParaRPr lang="en-US"/>
          </a:p>
        </p:txBody>
      </p:sp>
      <p:sp>
        <p:nvSpPr>
          <p:cNvPr id="14342" name="Rectangle 6"/>
          <p:cNvSpPr>
            <a:spLocks noGrp="1" noChangeArrowheads="1"/>
          </p:cNvSpPr>
          <p:nvPr>
            <p:ph type="ftr" sz="quarter" idx="3"/>
          </p:nvPr>
        </p:nvSpPr>
        <p:spPr>
          <a:xfrm>
            <a:off x="3810000" y="6248400"/>
            <a:ext cx="2895600" cy="457200"/>
          </a:xfrm>
        </p:spPr>
        <p:txBody>
          <a:bodyPr/>
          <a:lstStyle>
            <a:lvl1pPr>
              <a:defRPr/>
            </a:lvl1pPr>
          </a:lstStyle>
          <a:p>
            <a:endParaRPr lang="en-US"/>
          </a:p>
        </p:txBody>
      </p:sp>
      <p:sp>
        <p:nvSpPr>
          <p:cNvPr id="14343" name="Rectangle 7"/>
          <p:cNvSpPr>
            <a:spLocks noGrp="1" noChangeArrowheads="1"/>
          </p:cNvSpPr>
          <p:nvPr>
            <p:ph type="sldNum" sz="quarter" idx="4"/>
          </p:nvPr>
        </p:nvSpPr>
        <p:spPr>
          <a:xfrm>
            <a:off x="7239000" y="6248400"/>
            <a:ext cx="1905000" cy="457200"/>
          </a:xfrm>
        </p:spPr>
        <p:txBody>
          <a:bodyPr/>
          <a:lstStyle>
            <a:lvl1pPr>
              <a:defRPr/>
            </a:lvl1pPr>
          </a:lstStyle>
          <a:p>
            <a:fld id="{50C1AE1E-A57D-43CD-A95E-493AD3F7618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FDCBCD-0B54-485D-B9E7-507E0E7611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AE7328-5D62-4FF4-8E34-04918FC39A5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973337-FB0A-47AB-B3B1-9E8D99F8EC8F}"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A6759DA-CC51-440B-85BB-076E005C86B9}"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AB5AEA3-719B-49BC-A276-1B29F4A57658}"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C04DA2C-41DD-45C4-89A8-898ABFBAAB9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ACCC23-EF3E-4E36-8794-761580D35DB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72BB31-EAFF-4819-BCE6-B67588CA77B0}"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81699E-3584-4928-9CE1-783068572E4F}"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0FFCEB-6547-4CA3-A83C-86C4CA842F6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457200"/>
            <a:ext cx="20383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59626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DD45B1-DEE7-4BB0-8C86-A7C7346C6FD3}"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5800" y="609600"/>
            <a:ext cx="7772400" cy="1066800"/>
          </a:xfrm>
          <a:noFill/>
        </p:spPr>
        <p:txBody>
          <a:bodyPr/>
          <a:lstStyle>
            <a:lvl1pPr>
              <a:defRPr>
                <a:solidFill>
                  <a:srgbClr val="FFFF00"/>
                </a:solidFill>
              </a:defRPr>
            </a:lvl1pPr>
          </a:lstStyle>
          <a:p>
            <a:r>
              <a:rPr lang="en-US"/>
              <a:t>Click to edit Master title style</a:t>
            </a:r>
          </a:p>
        </p:txBody>
      </p:sp>
      <p:sp>
        <p:nvSpPr>
          <p:cNvPr id="87043" name="Rectangle 3"/>
          <p:cNvSpPr>
            <a:spLocks noGrp="1" noChangeArrowheads="1"/>
          </p:cNvSpPr>
          <p:nvPr>
            <p:ph type="subTitle" idx="1"/>
          </p:nvPr>
        </p:nvSpPr>
        <p:spPr>
          <a:xfrm>
            <a:off x="381000" y="4495800"/>
            <a:ext cx="8534400" cy="1981200"/>
          </a:xfrm>
        </p:spPr>
        <p:txBody>
          <a:bodyPr/>
          <a:lstStyle>
            <a:lvl1pPr marL="0" indent="0" algn="ctr">
              <a:defRPr sz="4000">
                <a:solidFill>
                  <a:schemeClr val="tx1"/>
                </a:solidFill>
              </a:defRPr>
            </a:lvl1pPr>
          </a:lstStyle>
          <a:p>
            <a:r>
              <a:rPr lang="en-US"/>
              <a:t>Click to edit Master subtitle style</a:t>
            </a:r>
          </a:p>
        </p:txBody>
      </p:sp>
    </p:spTree>
  </p:cSld>
  <p:clrMapOvr>
    <a:masterClrMapping/>
  </p:clrMapOvr>
  <p:transition>
    <p:randomBar dir="vert"/>
    <p:sndAc>
      <p:stSnd>
        <p:snd r:embed="rId1" name="SPKGLISS.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C02D71-5803-4E7D-8046-4A8B6AAC15AF}" type="slidenum">
              <a:rPr lang="en-US"/>
              <a:pPr/>
              <a:t>‹#›</a:t>
            </a:fld>
            <a:endParaRPr lang="en-US"/>
          </a:p>
        </p:txBody>
      </p:sp>
    </p:spTree>
  </p:cSld>
  <p:clrMapOvr>
    <a:masterClrMapping/>
  </p:clrMapOvr>
  <p:transition>
    <p:randomBar dir="vert"/>
    <p:sndAc>
      <p:stSnd>
        <p:snd r:embed="rId1" name="SPKGLISS.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88C000-9FAD-411C-9FD8-7119435E1626}" type="slidenum">
              <a:rPr lang="en-US"/>
              <a:pPr/>
              <a:t>‹#›</a:t>
            </a:fld>
            <a:endParaRPr lang="en-US"/>
          </a:p>
        </p:txBody>
      </p:sp>
    </p:spTree>
  </p:cSld>
  <p:clrMapOvr>
    <a:masterClrMapping/>
  </p:clrMapOvr>
  <p:transition>
    <p:randomBar dir="vert"/>
    <p:sndAc>
      <p:stSnd>
        <p:snd r:embed="rId1" name="SPKGLISS.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C2CB8B4-D1A0-4BD4-A9D1-3891AA1FC4ED}" type="slidenum">
              <a:rPr lang="en-US"/>
              <a:pPr/>
              <a:t>‹#›</a:t>
            </a:fld>
            <a:endParaRPr lang="en-US"/>
          </a:p>
        </p:txBody>
      </p:sp>
    </p:spTree>
  </p:cSld>
  <p:clrMapOvr>
    <a:masterClrMapping/>
  </p:clrMapOvr>
  <p:transition>
    <p:randomBar dir="vert"/>
    <p:sndAc>
      <p:stSnd>
        <p:snd r:embed="rId1" name="SPKGLISS.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A815B39-7774-4B31-AECB-A51708119622}" type="slidenum">
              <a:rPr lang="en-US"/>
              <a:pPr/>
              <a:t>‹#›</a:t>
            </a:fld>
            <a:endParaRPr lang="en-US"/>
          </a:p>
        </p:txBody>
      </p:sp>
    </p:spTree>
  </p:cSld>
  <p:clrMapOvr>
    <a:masterClrMapping/>
  </p:clrMapOvr>
  <p:transition>
    <p:randomBar dir="vert"/>
    <p:sndAc>
      <p:stSnd>
        <p:snd r:embed="rId1" name="SPKGLISS.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B6728FA-C0BC-42D5-A04F-0171CC65F120}" type="slidenum">
              <a:rPr lang="en-US"/>
              <a:pPr/>
              <a:t>‹#›</a:t>
            </a:fld>
            <a:endParaRPr lang="en-US"/>
          </a:p>
        </p:txBody>
      </p:sp>
    </p:spTree>
  </p:cSld>
  <p:clrMapOvr>
    <a:masterClrMapping/>
  </p:clrMapOvr>
  <p:transition>
    <p:randomBar dir="vert"/>
    <p:sndAc>
      <p:stSnd>
        <p:snd r:embed="rId1" name="SPKGLISS.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C604FA-3BFF-4284-B2C9-17F8DCF96B8C}" type="slidenum">
              <a:rPr lang="en-US"/>
              <a:pPr/>
              <a:t>‹#›</a:t>
            </a:fld>
            <a:endParaRPr lang="en-US"/>
          </a:p>
        </p:txBody>
      </p:sp>
    </p:spTree>
  </p:cSld>
  <p:clrMapOvr>
    <a:masterClrMapping/>
  </p:clrMapOvr>
  <p:transition>
    <p:randomBar dir="vert"/>
    <p:sndAc>
      <p:stSnd>
        <p:snd r:embed="rId1" name="SPKGLIS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F2AD06-4A0A-4AC5-B42E-A93CDA4C9503}"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F9F092-93D1-4CAC-8126-35E7BB3B957B}" type="slidenum">
              <a:rPr lang="en-US"/>
              <a:pPr/>
              <a:t>‹#›</a:t>
            </a:fld>
            <a:endParaRPr lang="en-US"/>
          </a:p>
        </p:txBody>
      </p:sp>
    </p:spTree>
  </p:cSld>
  <p:clrMapOvr>
    <a:masterClrMapping/>
  </p:clrMapOvr>
  <p:transition>
    <p:randomBar dir="vert"/>
    <p:sndAc>
      <p:stSnd>
        <p:snd r:embed="rId1" name="SPKGLISS.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FBEA2D-CE83-4D8B-8835-4DA8C79D04C4}" type="slidenum">
              <a:rPr lang="en-US"/>
              <a:pPr/>
              <a:t>‹#›</a:t>
            </a:fld>
            <a:endParaRPr lang="en-US"/>
          </a:p>
        </p:txBody>
      </p:sp>
    </p:spTree>
  </p:cSld>
  <p:clrMapOvr>
    <a:masterClrMapping/>
  </p:clrMapOvr>
  <p:transition>
    <p:randomBar dir="vert"/>
    <p:sndAc>
      <p:stSnd>
        <p:snd r:embed="rId1" name="SPKGLISS.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4F0634-D084-481A-8AD8-EBD015C45FED}" type="slidenum">
              <a:rPr lang="en-US"/>
              <a:pPr/>
              <a:t>‹#›</a:t>
            </a:fld>
            <a:endParaRPr lang="en-US"/>
          </a:p>
        </p:txBody>
      </p:sp>
    </p:spTree>
  </p:cSld>
  <p:clrMapOvr>
    <a:masterClrMapping/>
  </p:clrMapOvr>
  <p:transition>
    <p:randomBar dir="vert"/>
    <p:sndAc>
      <p:stSnd>
        <p:snd r:embed="rId1" name="SPKGLISS.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92EE5E-5E90-41CF-BBCB-EDB1CACBCCAE}" type="slidenum">
              <a:rPr lang="en-US"/>
              <a:pPr/>
              <a:t>‹#›</a:t>
            </a:fld>
            <a:endParaRPr lang="en-US"/>
          </a:p>
        </p:txBody>
      </p:sp>
    </p:spTree>
  </p:cSld>
  <p:clrMapOvr>
    <a:masterClrMapping/>
  </p:clrMapOvr>
  <p:transition>
    <p:randomBar dir="vert"/>
    <p:sndAc>
      <p:stSnd>
        <p:snd r:embed="rId1" name="SPKGLIS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B3E202-B736-4381-93CE-D3B6F298718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DDCEB5C-131F-4E1A-AC48-A0BA3A043C9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D569C67-4273-49B6-97AE-7E7BE400C8F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CC67636-0A87-4C39-8720-267D9E14D40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D06E7F-966E-41C8-85BD-4FBBEC5E895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F5E3BBE-0D7E-4445-AD2C-FDA48BA7268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505200" y="0"/>
            <a:ext cx="5638800" cy="814388"/>
            <a:chOff x="1488" y="0"/>
            <a:chExt cx="4272" cy="816"/>
          </a:xfrm>
        </p:grpSpPr>
        <p:grpSp>
          <p:nvGrpSpPr>
            <p:cNvPr id="4099" name="Group 3"/>
            <p:cNvGrpSpPr>
              <a:grpSpLocks/>
            </p:cNvGrpSpPr>
            <p:nvPr userDrawn="1"/>
          </p:nvGrpSpPr>
          <p:grpSpPr bwMode="auto">
            <a:xfrm>
              <a:off x="1488" y="0"/>
              <a:ext cx="4272" cy="48"/>
              <a:chOff x="1488" y="0"/>
              <a:chExt cx="4272" cy="48"/>
            </a:xfrm>
          </p:grpSpPr>
          <p:sp>
            <p:nvSpPr>
              <p:cNvPr id="4100" name="Rectangle 4"/>
              <p:cNvSpPr>
                <a:spLocks noChangeArrowheads="1"/>
              </p:cNvSpPr>
              <p:nvPr userDrawn="1"/>
            </p:nvSpPr>
            <p:spPr bwMode="ltGray">
              <a:xfrm>
                <a:off x="3792" y="0"/>
                <a:ext cx="196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01" name="Rectangle 5"/>
              <p:cNvSpPr>
                <a:spLocks noChangeArrowheads="1"/>
              </p:cNvSpPr>
              <p:nvPr userDrawn="1"/>
            </p:nvSpPr>
            <p:spPr bwMode="ltGray">
              <a:xfrm>
                <a:off x="1488" y="0"/>
                <a:ext cx="230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grpSp>
        <p:sp>
          <p:nvSpPr>
            <p:cNvPr id="4102" name="Rectangle 6"/>
            <p:cNvSpPr>
              <a:spLocks noChangeArrowheads="1"/>
            </p:cNvSpPr>
            <p:nvPr userDrawn="1"/>
          </p:nvSpPr>
          <p:spPr bwMode="ltGray">
            <a:xfrm>
              <a:off x="4278" y="96"/>
              <a:ext cx="148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03" name="Rectangle 7"/>
            <p:cNvSpPr>
              <a:spLocks noChangeArrowheads="1"/>
            </p:cNvSpPr>
            <p:nvPr userDrawn="1"/>
          </p:nvSpPr>
          <p:spPr bwMode="ltGray">
            <a:xfrm>
              <a:off x="2544" y="96"/>
              <a:ext cx="173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04" name="Rectangle 8"/>
            <p:cNvSpPr>
              <a:spLocks noChangeArrowheads="1"/>
            </p:cNvSpPr>
            <p:nvPr userDrawn="1"/>
          </p:nvSpPr>
          <p:spPr bwMode="ltGray">
            <a:xfrm>
              <a:off x="4809" y="192"/>
              <a:ext cx="95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05" name="Rectangle 9"/>
            <p:cNvSpPr>
              <a:spLocks noChangeArrowheads="1"/>
            </p:cNvSpPr>
            <p:nvPr userDrawn="1"/>
          </p:nvSpPr>
          <p:spPr bwMode="ltGray">
            <a:xfrm>
              <a:off x="3696" y="192"/>
              <a:ext cx="1113"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06" name="Rectangle 10"/>
            <p:cNvSpPr>
              <a:spLocks noChangeArrowheads="1"/>
            </p:cNvSpPr>
            <p:nvPr userDrawn="1"/>
          </p:nvSpPr>
          <p:spPr bwMode="ltGray">
            <a:xfrm>
              <a:off x="5097" y="288"/>
              <a:ext cx="663"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07" name="Rectangle 11"/>
            <p:cNvSpPr>
              <a:spLocks noChangeArrowheads="1"/>
            </p:cNvSpPr>
            <p:nvPr userDrawn="1"/>
          </p:nvSpPr>
          <p:spPr bwMode="ltGray">
            <a:xfrm>
              <a:off x="4320" y="288"/>
              <a:ext cx="777"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08" name="Rectangle 12"/>
            <p:cNvSpPr>
              <a:spLocks noChangeArrowheads="1"/>
            </p:cNvSpPr>
            <p:nvPr userDrawn="1"/>
          </p:nvSpPr>
          <p:spPr bwMode="ltGray">
            <a:xfrm>
              <a:off x="5362" y="384"/>
              <a:ext cx="39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09" name="Rectangle 13"/>
            <p:cNvSpPr>
              <a:spLocks noChangeArrowheads="1"/>
            </p:cNvSpPr>
            <p:nvPr userDrawn="1"/>
          </p:nvSpPr>
          <p:spPr bwMode="ltGray">
            <a:xfrm>
              <a:off x="4896" y="384"/>
              <a:ext cx="46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10" name="Rectangle 14"/>
            <p:cNvSpPr>
              <a:spLocks noChangeArrowheads="1"/>
            </p:cNvSpPr>
            <p:nvPr userDrawn="1"/>
          </p:nvSpPr>
          <p:spPr bwMode="ltGray">
            <a:xfrm>
              <a:off x="5539" y="480"/>
              <a:ext cx="22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11" name="Rectangle 15"/>
            <p:cNvSpPr>
              <a:spLocks noChangeArrowheads="1"/>
            </p:cNvSpPr>
            <p:nvPr userDrawn="1"/>
          </p:nvSpPr>
          <p:spPr bwMode="ltGray">
            <a:xfrm>
              <a:off x="5280" y="480"/>
              <a:ext cx="259"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12" name="Rectangle 16"/>
            <p:cNvSpPr>
              <a:spLocks noChangeArrowheads="1"/>
            </p:cNvSpPr>
            <p:nvPr userDrawn="1"/>
          </p:nvSpPr>
          <p:spPr bwMode="ltGray">
            <a:xfrm>
              <a:off x="5649" y="576"/>
              <a:ext cx="11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13" name="Rectangle 17"/>
            <p:cNvSpPr>
              <a:spLocks noChangeArrowheads="1"/>
            </p:cNvSpPr>
            <p:nvPr userDrawn="1"/>
          </p:nvSpPr>
          <p:spPr bwMode="ltGray">
            <a:xfrm>
              <a:off x="5520" y="576"/>
              <a:ext cx="129"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14" name="Rectangle 18"/>
            <p:cNvSpPr>
              <a:spLocks noChangeArrowheads="1"/>
            </p:cNvSpPr>
            <p:nvPr userDrawn="1"/>
          </p:nvSpPr>
          <p:spPr bwMode="ltGray">
            <a:xfrm>
              <a:off x="5694" y="672"/>
              <a:ext cx="6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15" name="Rectangle 19"/>
            <p:cNvSpPr>
              <a:spLocks noChangeArrowheads="1"/>
            </p:cNvSpPr>
            <p:nvPr userDrawn="1"/>
          </p:nvSpPr>
          <p:spPr bwMode="ltGray">
            <a:xfrm>
              <a:off x="5616" y="672"/>
              <a:ext cx="78"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16" name="Rectangle 20"/>
            <p:cNvSpPr>
              <a:spLocks noChangeArrowheads="1"/>
            </p:cNvSpPr>
            <p:nvPr userDrawn="1"/>
          </p:nvSpPr>
          <p:spPr bwMode="ltGray">
            <a:xfrm>
              <a:off x="4013" y="48"/>
              <a:ext cx="1747"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17" name="Rectangle 21"/>
            <p:cNvSpPr>
              <a:spLocks noChangeArrowheads="1"/>
            </p:cNvSpPr>
            <p:nvPr userDrawn="1"/>
          </p:nvSpPr>
          <p:spPr bwMode="ltGray">
            <a:xfrm>
              <a:off x="1968" y="48"/>
              <a:ext cx="204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18" name="Rectangle 22"/>
            <p:cNvSpPr>
              <a:spLocks noChangeArrowheads="1"/>
            </p:cNvSpPr>
            <p:nvPr userDrawn="1"/>
          </p:nvSpPr>
          <p:spPr bwMode="ltGray">
            <a:xfrm>
              <a:off x="4588" y="144"/>
              <a:ext cx="117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19" name="Rectangle 23"/>
            <p:cNvSpPr>
              <a:spLocks noChangeArrowheads="1"/>
            </p:cNvSpPr>
            <p:nvPr userDrawn="1"/>
          </p:nvSpPr>
          <p:spPr bwMode="ltGray">
            <a:xfrm>
              <a:off x="3216" y="144"/>
              <a:ext cx="137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20" name="Rectangle 24"/>
            <p:cNvSpPr>
              <a:spLocks noChangeArrowheads="1"/>
            </p:cNvSpPr>
            <p:nvPr userDrawn="1"/>
          </p:nvSpPr>
          <p:spPr bwMode="ltGray">
            <a:xfrm>
              <a:off x="4964" y="240"/>
              <a:ext cx="79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21" name="Rectangle 25"/>
            <p:cNvSpPr>
              <a:spLocks noChangeArrowheads="1"/>
            </p:cNvSpPr>
            <p:nvPr userDrawn="1"/>
          </p:nvSpPr>
          <p:spPr bwMode="ltGray">
            <a:xfrm>
              <a:off x="4032" y="240"/>
              <a:ext cx="93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22" name="Rectangle 26"/>
            <p:cNvSpPr>
              <a:spLocks noChangeArrowheads="1"/>
            </p:cNvSpPr>
            <p:nvPr userDrawn="1"/>
          </p:nvSpPr>
          <p:spPr bwMode="ltGray">
            <a:xfrm>
              <a:off x="5274" y="336"/>
              <a:ext cx="48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23" name="Rectangle 27"/>
            <p:cNvSpPr>
              <a:spLocks noChangeArrowheads="1"/>
            </p:cNvSpPr>
            <p:nvPr userDrawn="1"/>
          </p:nvSpPr>
          <p:spPr bwMode="ltGray">
            <a:xfrm>
              <a:off x="4704" y="336"/>
              <a:ext cx="57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24" name="Rectangle 28"/>
            <p:cNvSpPr>
              <a:spLocks noChangeArrowheads="1"/>
            </p:cNvSpPr>
            <p:nvPr userDrawn="1"/>
          </p:nvSpPr>
          <p:spPr bwMode="ltGray">
            <a:xfrm>
              <a:off x="5450" y="432"/>
              <a:ext cx="310"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25" name="Rectangle 29"/>
            <p:cNvSpPr>
              <a:spLocks noChangeArrowheads="1"/>
            </p:cNvSpPr>
            <p:nvPr userDrawn="1"/>
          </p:nvSpPr>
          <p:spPr bwMode="ltGray">
            <a:xfrm>
              <a:off x="5088" y="432"/>
              <a:ext cx="36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26" name="Rectangle 30"/>
            <p:cNvSpPr>
              <a:spLocks noChangeArrowheads="1"/>
            </p:cNvSpPr>
            <p:nvPr userDrawn="1"/>
          </p:nvSpPr>
          <p:spPr bwMode="ltGray">
            <a:xfrm>
              <a:off x="5605" y="528"/>
              <a:ext cx="155"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27" name="Rectangle 31"/>
            <p:cNvSpPr>
              <a:spLocks noChangeArrowheads="1"/>
            </p:cNvSpPr>
            <p:nvPr userDrawn="1"/>
          </p:nvSpPr>
          <p:spPr bwMode="ltGray">
            <a:xfrm>
              <a:off x="5424" y="528"/>
              <a:ext cx="181"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28" name="Rectangle 32"/>
            <p:cNvSpPr>
              <a:spLocks noChangeArrowheads="1"/>
            </p:cNvSpPr>
            <p:nvPr userDrawn="1"/>
          </p:nvSpPr>
          <p:spPr bwMode="ltGray">
            <a:xfrm>
              <a:off x="5672" y="624"/>
              <a:ext cx="8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29" name="Rectangle 33"/>
            <p:cNvSpPr>
              <a:spLocks noChangeArrowheads="1"/>
            </p:cNvSpPr>
            <p:nvPr userDrawn="1"/>
          </p:nvSpPr>
          <p:spPr bwMode="ltGray">
            <a:xfrm>
              <a:off x="5568" y="624"/>
              <a:ext cx="10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30" name="Rectangle 34"/>
            <p:cNvSpPr>
              <a:spLocks noChangeArrowheads="1"/>
            </p:cNvSpPr>
            <p:nvPr userDrawn="1"/>
          </p:nvSpPr>
          <p:spPr bwMode="ltGray">
            <a:xfrm>
              <a:off x="5716" y="720"/>
              <a:ext cx="44"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31" name="Rectangle 35"/>
            <p:cNvSpPr>
              <a:spLocks noChangeArrowheads="1"/>
            </p:cNvSpPr>
            <p:nvPr userDrawn="1"/>
          </p:nvSpPr>
          <p:spPr bwMode="ltGray">
            <a:xfrm>
              <a:off x="5664" y="720"/>
              <a:ext cx="5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4132" name="Rectangle 36"/>
            <p:cNvSpPr>
              <a:spLocks noChangeArrowheads="1"/>
            </p:cNvSpPr>
            <p:nvPr userDrawn="1"/>
          </p:nvSpPr>
          <p:spPr bwMode="ltGray">
            <a:xfrm>
              <a:off x="5738" y="768"/>
              <a:ext cx="2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4133" name="Rectangle 37"/>
            <p:cNvSpPr>
              <a:spLocks noChangeArrowheads="1"/>
            </p:cNvSpPr>
            <p:nvPr userDrawn="1"/>
          </p:nvSpPr>
          <p:spPr bwMode="ltGray">
            <a:xfrm>
              <a:off x="5712" y="768"/>
              <a:ext cx="2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grpSp>
      <p:sp>
        <p:nvSpPr>
          <p:cNvPr id="4134" name="Arc 38"/>
          <p:cNvSpPr>
            <a:spLocks/>
          </p:cNvSpPr>
          <p:nvPr/>
        </p:nvSpPr>
        <p:spPr bwMode="hidden">
          <a:xfrm>
            <a:off x="0" y="1371600"/>
            <a:ext cx="4114800" cy="5318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4135" name="Rectangle 39"/>
          <p:cNvSpPr>
            <a:spLocks noGrp="1" noChangeArrowheads="1"/>
          </p:cNvSpPr>
          <p:nvPr>
            <p:ph type="title"/>
          </p:nvPr>
        </p:nvSpPr>
        <p:spPr bwMode="auto">
          <a:xfrm>
            <a:off x="304800" y="457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 name="Rectangle 4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1"/>
            </a:lvl1pPr>
          </a:lstStyle>
          <a:p>
            <a:endParaRPr lang="en-US"/>
          </a:p>
        </p:txBody>
      </p:sp>
      <p:sp>
        <p:nvSpPr>
          <p:cNvPr id="4138" name="Rectangle 4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1"/>
            </a:lvl1pPr>
          </a:lstStyle>
          <a:p>
            <a:endParaRPr lang="en-US"/>
          </a:p>
        </p:txBody>
      </p:sp>
      <p:sp>
        <p:nvSpPr>
          <p:cNvPr id="4139" name="Rectangle 4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1"/>
            </a:lvl1pPr>
          </a:lstStyle>
          <a:p>
            <a:fld id="{6FCFCB93-66E5-4068-9F0C-B5E4E1712AE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Arial Narrow" pitchFamily="34" charset="0"/>
        </a:defRPr>
      </a:lvl2pPr>
      <a:lvl3pPr algn="l" rtl="0" eaLnBrk="0" fontAlgn="base" hangingPunct="0">
        <a:spcBef>
          <a:spcPct val="0"/>
        </a:spcBef>
        <a:spcAft>
          <a:spcPct val="0"/>
        </a:spcAft>
        <a:defRPr sz="4400" i="1">
          <a:solidFill>
            <a:schemeClr val="tx2"/>
          </a:solidFill>
          <a:latin typeface="Arial Narrow" pitchFamily="34" charset="0"/>
        </a:defRPr>
      </a:lvl3pPr>
      <a:lvl4pPr algn="l" rtl="0" eaLnBrk="0" fontAlgn="base" hangingPunct="0">
        <a:spcBef>
          <a:spcPct val="0"/>
        </a:spcBef>
        <a:spcAft>
          <a:spcPct val="0"/>
        </a:spcAft>
        <a:defRPr sz="4400" i="1">
          <a:solidFill>
            <a:schemeClr val="tx2"/>
          </a:solidFill>
          <a:latin typeface="Arial Narrow" pitchFamily="34" charset="0"/>
        </a:defRPr>
      </a:lvl4pPr>
      <a:lvl5pPr algn="l" rtl="0" eaLnBrk="0" fontAlgn="base" hangingPunct="0">
        <a:spcBef>
          <a:spcPct val="0"/>
        </a:spcBef>
        <a:spcAft>
          <a:spcPct val="0"/>
        </a:spcAft>
        <a:defRPr sz="4400" i="1">
          <a:solidFill>
            <a:schemeClr val="tx2"/>
          </a:solidFill>
          <a:latin typeface="Arial Narrow" pitchFamily="34" charset="0"/>
        </a:defRPr>
      </a:lvl5pPr>
      <a:lvl6pPr marL="457200" algn="l" rtl="0" eaLnBrk="0" fontAlgn="base" hangingPunct="0">
        <a:spcBef>
          <a:spcPct val="0"/>
        </a:spcBef>
        <a:spcAft>
          <a:spcPct val="0"/>
        </a:spcAft>
        <a:defRPr sz="4400" i="1">
          <a:solidFill>
            <a:schemeClr val="tx2"/>
          </a:solidFill>
          <a:latin typeface="Arial Narrow" pitchFamily="34" charset="0"/>
        </a:defRPr>
      </a:lvl6pPr>
      <a:lvl7pPr marL="914400" algn="l" rtl="0" eaLnBrk="0" fontAlgn="base" hangingPunct="0">
        <a:spcBef>
          <a:spcPct val="0"/>
        </a:spcBef>
        <a:spcAft>
          <a:spcPct val="0"/>
        </a:spcAft>
        <a:defRPr sz="4400" i="1">
          <a:solidFill>
            <a:schemeClr val="tx2"/>
          </a:solidFill>
          <a:latin typeface="Arial Narrow" pitchFamily="34" charset="0"/>
        </a:defRPr>
      </a:lvl7pPr>
      <a:lvl8pPr marL="1371600" algn="l" rtl="0" eaLnBrk="0" fontAlgn="base" hangingPunct="0">
        <a:spcBef>
          <a:spcPct val="0"/>
        </a:spcBef>
        <a:spcAft>
          <a:spcPct val="0"/>
        </a:spcAft>
        <a:defRPr sz="4400" i="1">
          <a:solidFill>
            <a:schemeClr val="tx2"/>
          </a:solidFill>
          <a:latin typeface="Arial Narrow" pitchFamily="34" charset="0"/>
        </a:defRPr>
      </a:lvl8pPr>
      <a:lvl9pPr marL="1828800" algn="l" rtl="0" eaLnBrk="0" fontAlgn="base" hangingPunct="0">
        <a:spcBef>
          <a:spcPct val="0"/>
        </a:spcBef>
        <a:spcAft>
          <a:spcPct val="0"/>
        </a:spcAft>
        <a:defRPr sz="4400" i="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accent2"/>
        </a:buClr>
        <a:buSzPct val="9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65000"/>
        <a:buFont typeface="Wingdings" pitchFamily="2" charset="2"/>
        <a:buChar char="u"/>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SzPct val="90000"/>
        <a:buChar char="•"/>
        <a:defRPr sz="2000">
          <a:solidFill>
            <a:schemeClr val="tx1"/>
          </a:solidFill>
          <a:latin typeface="+mn-lt"/>
        </a:defRPr>
      </a:lvl5pPr>
      <a:lvl6pPr marL="2514600" indent="-228600" algn="l" rtl="0" eaLnBrk="0" fontAlgn="base" hangingPunct="0">
        <a:spcBef>
          <a:spcPct val="20000"/>
        </a:spcBef>
        <a:spcAft>
          <a:spcPct val="0"/>
        </a:spcAft>
        <a:buSzPct val="90000"/>
        <a:buChar char="•"/>
        <a:defRPr sz="2000">
          <a:solidFill>
            <a:schemeClr val="tx1"/>
          </a:solidFill>
          <a:latin typeface="+mn-lt"/>
        </a:defRPr>
      </a:lvl6pPr>
      <a:lvl7pPr marL="2971800" indent="-228600" algn="l" rtl="0" eaLnBrk="0" fontAlgn="base" hangingPunct="0">
        <a:spcBef>
          <a:spcPct val="20000"/>
        </a:spcBef>
        <a:spcAft>
          <a:spcPct val="0"/>
        </a:spcAft>
        <a:buSzPct val="90000"/>
        <a:buChar char="•"/>
        <a:defRPr sz="2000">
          <a:solidFill>
            <a:schemeClr val="tx1"/>
          </a:solidFill>
          <a:latin typeface="+mn-lt"/>
        </a:defRPr>
      </a:lvl7pPr>
      <a:lvl8pPr marL="3429000" indent="-228600" algn="l" rtl="0" eaLnBrk="0" fontAlgn="base" hangingPunct="0">
        <a:spcBef>
          <a:spcPct val="20000"/>
        </a:spcBef>
        <a:spcAft>
          <a:spcPct val="0"/>
        </a:spcAft>
        <a:buSzPct val="90000"/>
        <a:buChar char="•"/>
        <a:defRPr sz="2000">
          <a:solidFill>
            <a:schemeClr val="tx1"/>
          </a:solidFill>
          <a:latin typeface="+mn-lt"/>
        </a:defRPr>
      </a:lvl8pPr>
      <a:lvl9pPr marL="3886200" indent="-228600" algn="l" rtl="0" eaLnBrk="0" fontAlgn="base" hangingPunct="0">
        <a:spcBef>
          <a:spcPct val="20000"/>
        </a:spcBef>
        <a:spcAft>
          <a:spcPct val="0"/>
        </a:spcAft>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3505200" y="0"/>
            <a:ext cx="5638800" cy="814388"/>
            <a:chOff x="1488" y="0"/>
            <a:chExt cx="4272" cy="816"/>
          </a:xfrm>
        </p:grpSpPr>
        <p:grpSp>
          <p:nvGrpSpPr>
            <p:cNvPr id="13315" name="Group 3"/>
            <p:cNvGrpSpPr>
              <a:grpSpLocks/>
            </p:cNvGrpSpPr>
            <p:nvPr userDrawn="1"/>
          </p:nvGrpSpPr>
          <p:grpSpPr bwMode="auto">
            <a:xfrm>
              <a:off x="1488" y="0"/>
              <a:ext cx="4272" cy="48"/>
              <a:chOff x="1488" y="0"/>
              <a:chExt cx="4272" cy="48"/>
            </a:xfrm>
          </p:grpSpPr>
          <p:sp>
            <p:nvSpPr>
              <p:cNvPr id="13316" name="Rectangle 4"/>
              <p:cNvSpPr>
                <a:spLocks noChangeArrowheads="1"/>
              </p:cNvSpPr>
              <p:nvPr userDrawn="1"/>
            </p:nvSpPr>
            <p:spPr bwMode="ltGray">
              <a:xfrm>
                <a:off x="3792" y="0"/>
                <a:ext cx="196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17" name="Rectangle 5"/>
              <p:cNvSpPr>
                <a:spLocks noChangeArrowheads="1"/>
              </p:cNvSpPr>
              <p:nvPr userDrawn="1"/>
            </p:nvSpPr>
            <p:spPr bwMode="ltGray">
              <a:xfrm>
                <a:off x="1488" y="0"/>
                <a:ext cx="230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grpSp>
        <p:sp>
          <p:nvSpPr>
            <p:cNvPr id="13318" name="Rectangle 6"/>
            <p:cNvSpPr>
              <a:spLocks noChangeArrowheads="1"/>
            </p:cNvSpPr>
            <p:nvPr userDrawn="1"/>
          </p:nvSpPr>
          <p:spPr bwMode="ltGray">
            <a:xfrm>
              <a:off x="4278" y="96"/>
              <a:ext cx="148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19" name="Rectangle 7"/>
            <p:cNvSpPr>
              <a:spLocks noChangeArrowheads="1"/>
            </p:cNvSpPr>
            <p:nvPr userDrawn="1"/>
          </p:nvSpPr>
          <p:spPr bwMode="ltGray">
            <a:xfrm>
              <a:off x="2544" y="96"/>
              <a:ext cx="173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20" name="Rectangle 8"/>
            <p:cNvSpPr>
              <a:spLocks noChangeArrowheads="1"/>
            </p:cNvSpPr>
            <p:nvPr userDrawn="1"/>
          </p:nvSpPr>
          <p:spPr bwMode="ltGray">
            <a:xfrm>
              <a:off x="4809" y="192"/>
              <a:ext cx="95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21" name="Rectangle 9"/>
            <p:cNvSpPr>
              <a:spLocks noChangeArrowheads="1"/>
            </p:cNvSpPr>
            <p:nvPr userDrawn="1"/>
          </p:nvSpPr>
          <p:spPr bwMode="ltGray">
            <a:xfrm>
              <a:off x="3696" y="192"/>
              <a:ext cx="1113"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22" name="Rectangle 10"/>
            <p:cNvSpPr>
              <a:spLocks noChangeArrowheads="1"/>
            </p:cNvSpPr>
            <p:nvPr userDrawn="1"/>
          </p:nvSpPr>
          <p:spPr bwMode="ltGray">
            <a:xfrm>
              <a:off x="5097" y="288"/>
              <a:ext cx="663"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23" name="Rectangle 11"/>
            <p:cNvSpPr>
              <a:spLocks noChangeArrowheads="1"/>
            </p:cNvSpPr>
            <p:nvPr userDrawn="1"/>
          </p:nvSpPr>
          <p:spPr bwMode="ltGray">
            <a:xfrm>
              <a:off x="4320" y="288"/>
              <a:ext cx="777"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24" name="Rectangle 12"/>
            <p:cNvSpPr>
              <a:spLocks noChangeArrowheads="1"/>
            </p:cNvSpPr>
            <p:nvPr userDrawn="1"/>
          </p:nvSpPr>
          <p:spPr bwMode="ltGray">
            <a:xfrm>
              <a:off x="5362" y="384"/>
              <a:ext cx="39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25" name="Rectangle 13"/>
            <p:cNvSpPr>
              <a:spLocks noChangeArrowheads="1"/>
            </p:cNvSpPr>
            <p:nvPr userDrawn="1"/>
          </p:nvSpPr>
          <p:spPr bwMode="ltGray">
            <a:xfrm>
              <a:off x="4896" y="384"/>
              <a:ext cx="46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26" name="Rectangle 14"/>
            <p:cNvSpPr>
              <a:spLocks noChangeArrowheads="1"/>
            </p:cNvSpPr>
            <p:nvPr userDrawn="1"/>
          </p:nvSpPr>
          <p:spPr bwMode="ltGray">
            <a:xfrm>
              <a:off x="5539" y="480"/>
              <a:ext cx="22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27" name="Rectangle 15"/>
            <p:cNvSpPr>
              <a:spLocks noChangeArrowheads="1"/>
            </p:cNvSpPr>
            <p:nvPr userDrawn="1"/>
          </p:nvSpPr>
          <p:spPr bwMode="ltGray">
            <a:xfrm>
              <a:off x="5280" y="480"/>
              <a:ext cx="259"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28" name="Rectangle 16"/>
            <p:cNvSpPr>
              <a:spLocks noChangeArrowheads="1"/>
            </p:cNvSpPr>
            <p:nvPr userDrawn="1"/>
          </p:nvSpPr>
          <p:spPr bwMode="ltGray">
            <a:xfrm>
              <a:off x="5649" y="576"/>
              <a:ext cx="111"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29" name="Rectangle 17"/>
            <p:cNvSpPr>
              <a:spLocks noChangeArrowheads="1"/>
            </p:cNvSpPr>
            <p:nvPr userDrawn="1"/>
          </p:nvSpPr>
          <p:spPr bwMode="ltGray">
            <a:xfrm>
              <a:off x="5520" y="576"/>
              <a:ext cx="129"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30" name="Rectangle 18"/>
            <p:cNvSpPr>
              <a:spLocks noChangeArrowheads="1"/>
            </p:cNvSpPr>
            <p:nvPr userDrawn="1"/>
          </p:nvSpPr>
          <p:spPr bwMode="ltGray">
            <a:xfrm>
              <a:off x="5694" y="672"/>
              <a:ext cx="6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31" name="Rectangle 19"/>
            <p:cNvSpPr>
              <a:spLocks noChangeArrowheads="1"/>
            </p:cNvSpPr>
            <p:nvPr userDrawn="1"/>
          </p:nvSpPr>
          <p:spPr bwMode="ltGray">
            <a:xfrm>
              <a:off x="5616" y="672"/>
              <a:ext cx="78"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32" name="Rectangle 20"/>
            <p:cNvSpPr>
              <a:spLocks noChangeArrowheads="1"/>
            </p:cNvSpPr>
            <p:nvPr userDrawn="1"/>
          </p:nvSpPr>
          <p:spPr bwMode="ltGray">
            <a:xfrm>
              <a:off x="4013" y="48"/>
              <a:ext cx="1747"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33" name="Rectangle 21"/>
            <p:cNvSpPr>
              <a:spLocks noChangeArrowheads="1"/>
            </p:cNvSpPr>
            <p:nvPr userDrawn="1"/>
          </p:nvSpPr>
          <p:spPr bwMode="ltGray">
            <a:xfrm>
              <a:off x="1968" y="48"/>
              <a:ext cx="2045"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34" name="Rectangle 22"/>
            <p:cNvSpPr>
              <a:spLocks noChangeArrowheads="1"/>
            </p:cNvSpPr>
            <p:nvPr userDrawn="1"/>
          </p:nvSpPr>
          <p:spPr bwMode="ltGray">
            <a:xfrm>
              <a:off x="4588" y="144"/>
              <a:ext cx="117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35" name="Rectangle 23"/>
            <p:cNvSpPr>
              <a:spLocks noChangeArrowheads="1"/>
            </p:cNvSpPr>
            <p:nvPr userDrawn="1"/>
          </p:nvSpPr>
          <p:spPr bwMode="ltGray">
            <a:xfrm>
              <a:off x="3216" y="144"/>
              <a:ext cx="137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36" name="Rectangle 24"/>
            <p:cNvSpPr>
              <a:spLocks noChangeArrowheads="1"/>
            </p:cNvSpPr>
            <p:nvPr userDrawn="1"/>
          </p:nvSpPr>
          <p:spPr bwMode="ltGray">
            <a:xfrm>
              <a:off x="4964" y="240"/>
              <a:ext cx="79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37" name="Rectangle 25"/>
            <p:cNvSpPr>
              <a:spLocks noChangeArrowheads="1"/>
            </p:cNvSpPr>
            <p:nvPr userDrawn="1"/>
          </p:nvSpPr>
          <p:spPr bwMode="ltGray">
            <a:xfrm>
              <a:off x="4032" y="240"/>
              <a:ext cx="93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38" name="Rectangle 26"/>
            <p:cNvSpPr>
              <a:spLocks noChangeArrowheads="1"/>
            </p:cNvSpPr>
            <p:nvPr userDrawn="1"/>
          </p:nvSpPr>
          <p:spPr bwMode="ltGray">
            <a:xfrm>
              <a:off x="5274" y="336"/>
              <a:ext cx="486"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39" name="Rectangle 27"/>
            <p:cNvSpPr>
              <a:spLocks noChangeArrowheads="1"/>
            </p:cNvSpPr>
            <p:nvPr userDrawn="1"/>
          </p:nvSpPr>
          <p:spPr bwMode="ltGray">
            <a:xfrm>
              <a:off x="4704" y="336"/>
              <a:ext cx="570"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40" name="Rectangle 28"/>
            <p:cNvSpPr>
              <a:spLocks noChangeArrowheads="1"/>
            </p:cNvSpPr>
            <p:nvPr userDrawn="1"/>
          </p:nvSpPr>
          <p:spPr bwMode="ltGray">
            <a:xfrm>
              <a:off x="5450" y="432"/>
              <a:ext cx="310"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41" name="Rectangle 29"/>
            <p:cNvSpPr>
              <a:spLocks noChangeArrowheads="1"/>
            </p:cNvSpPr>
            <p:nvPr userDrawn="1"/>
          </p:nvSpPr>
          <p:spPr bwMode="ltGray">
            <a:xfrm>
              <a:off x="5088" y="432"/>
              <a:ext cx="36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42" name="Rectangle 30"/>
            <p:cNvSpPr>
              <a:spLocks noChangeArrowheads="1"/>
            </p:cNvSpPr>
            <p:nvPr userDrawn="1"/>
          </p:nvSpPr>
          <p:spPr bwMode="ltGray">
            <a:xfrm>
              <a:off x="5605" y="528"/>
              <a:ext cx="155"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43" name="Rectangle 31"/>
            <p:cNvSpPr>
              <a:spLocks noChangeArrowheads="1"/>
            </p:cNvSpPr>
            <p:nvPr userDrawn="1"/>
          </p:nvSpPr>
          <p:spPr bwMode="ltGray">
            <a:xfrm>
              <a:off x="5424" y="528"/>
              <a:ext cx="181"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44" name="Rectangle 32"/>
            <p:cNvSpPr>
              <a:spLocks noChangeArrowheads="1"/>
            </p:cNvSpPr>
            <p:nvPr userDrawn="1"/>
          </p:nvSpPr>
          <p:spPr bwMode="ltGray">
            <a:xfrm>
              <a:off x="5672" y="624"/>
              <a:ext cx="88"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45" name="Rectangle 33"/>
            <p:cNvSpPr>
              <a:spLocks noChangeArrowheads="1"/>
            </p:cNvSpPr>
            <p:nvPr userDrawn="1"/>
          </p:nvSpPr>
          <p:spPr bwMode="ltGray">
            <a:xfrm>
              <a:off x="5568" y="624"/>
              <a:ext cx="104"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46" name="Rectangle 34"/>
            <p:cNvSpPr>
              <a:spLocks noChangeArrowheads="1"/>
            </p:cNvSpPr>
            <p:nvPr userDrawn="1"/>
          </p:nvSpPr>
          <p:spPr bwMode="ltGray">
            <a:xfrm>
              <a:off x="5716" y="720"/>
              <a:ext cx="44"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47" name="Rectangle 35"/>
            <p:cNvSpPr>
              <a:spLocks noChangeArrowheads="1"/>
            </p:cNvSpPr>
            <p:nvPr userDrawn="1"/>
          </p:nvSpPr>
          <p:spPr bwMode="ltGray">
            <a:xfrm>
              <a:off x="5664" y="720"/>
              <a:ext cx="52"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sp>
          <p:nvSpPr>
            <p:cNvPr id="13348" name="Rectangle 36"/>
            <p:cNvSpPr>
              <a:spLocks noChangeArrowheads="1"/>
            </p:cNvSpPr>
            <p:nvPr userDrawn="1"/>
          </p:nvSpPr>
          <p:spPr bwMode="ltGray">
            <a:xfrm>
              <a:off x="5738" y="768"/>
              <a:ext cx="22" cy="48"/>
            </a:xfrm>
            <a:prstGeom prst="rect">
              <a:avLst/>
            </a:prstGeom>
            <a:gradFill rotWithShape="0">
              <a:gsLst>
                <a:gs pos="0">
                  <a:schemeClr val="folHlink"/>
                </a:gs>
                <a:gs pos="100000">
                  <a:schemeClr val="hlink"/>
                </a:gs>
              </a:gsLst>
              <a:lin ang="0" scaled="1"/>
            </a:gradFill>
            <a:ln w="9525">
              <a:noFill/>
              <a:miter lim="800000"/>
              <a:headEnd/>
              <a:tailEnd/>
            </a:ln>
            <a:effectLst/>
          </p:spPr>
          <p:txBody>
            <a:bodyPr wrap="none" anchor="ctr"/>
            <a:lstStyle/>
            <a:p>
              <a:endParaRPr lang="en-US"/>
            </a:p>
          </p:txBody>
        </p:sp>
        <p:sp>
          <p:nvSpPr>
            <p:cNvPr id="13349" name="Rectangle 37"/>
            <p:cNvSpPr>
              <a:spLocks noChangeArrowheads="1"/>
            </p:cNvSpPr>
            <p:nvPr userDrawn="1"/>
          </p:nvSpPr>
          <p:spPr bwMode="ltGray">
            <a:xfrm>
              <a:off x="5712" y="768"/>
              <a:ext cx="26" cy="48"/>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endParaRPr lang="en-US"/>
            </a:p>
          </p:txBody>
        </p:sp>
      </p:grpSp>
      <p:sp>
        <p:nvSpPr>
          <p:cNvPr id="13350" name="Arc 38"/>
          <p:cNvSpPr>
            <a:spLocks/>
          </p:cNvSpPr>
          <p:nvPr/>
        </p:nvSpPr>
        <p:spPr bwMode="hidden">
          <a:xfrm>
            <a:off x="0" y="1371600"/>
            <a:ext cx="4114800" cy="531813"/>
          </a:xfrm>
          <a:custGeom>
            <a:avLst/>
            <a:gdLst>
              <a:gd name="G0" fmla="+- 0 0 0"/>
              <a:gd name="G1" fmla="+- 21600 0 0"/>
              <a:gd name="G2" fmla="+- 21600 0 0"/>
              <a:gd name="T0" fmla="*/ 24 w 21600"/>
              <a:gd name="T1" fmla="*/ 0 h 43200"/>
              <a:gd name="T2" fmla="*/ 56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23" y="0"/>
                </a:moveTo>
                <a:cubicBezTo>
                  <a:pt x="11943" y="13"/>
                  <a:pt x="21600" y="9680"/>
                  <a:pt x="21600" y="21600"/>
                </a:cubicBezTo>
                <a:cubicBezTo>
                  <a:pt x="21600" y="33507"/>
                  <a:pt x="11963" y="43169"/>
                  <a:pt x="55" y="43199"/>
                </a:cubicBezTo>
              </a:path>
              <a:path w="21600" h="43200" stroke="0" extrusionOk="0">
                <a:moveTo>
                  <a:pt x="23" y="0"/>
                </a:moveTo>
                <a:cubicBezTo>
                  <a:pt x="11943" y="13"/>
                  <a:pt x="21600" y="9680"/>
                  <a:pt x="21600" y="21600"/>
                </a:cubicBezTo>
                <a:cubicBezTo>
                  <a:pt x="21600" y="33507"/>
                  <a:pt x="11963" y="43169"/>
                  <a:pt x="55" y="43199"/>
                </a:cubicBezTo>
                <a:lnTo>
                  <a:pt x="0" y="21600"/>
                </a:lnTo>
                <a:close/>
              </a:path>
            </a:pathLst>
          </a:custGeom>
          <a:gradFill rotWithShape="0">
            <a:gsLst>
              <a:gs pos="0">
                <a:schemeClr val="folHlink"/>
              </a:gs>
              <a:gs pos="100000">
                <a:schemeClr val="bg1"/>
              </a:gs>
            </a:gsLst>
            <a:path path="shape">
              <a:fillToRect l="50000" t="50000" r="50000" b="50000"/>
            </a:path>
          </a:gradFill>
          <a:ln w="9525">
            <a:noFill/>
            <a:round/>
            <a:headEnd/>
            <a:tailEnd/>
          </a:ln>
          <a:effectLst/>
        </p:spPr>
        <p:txBody>
          <a:bodyPr wrap="none" anchor="ctr"/>
          <a:lstStyle/>
          <a:p>
            <a:endParaRPr lang="en-US"/>
          </a:p>
        </p:txBody>
      </p:sp>
      <p:sp>
        <p:nvSpPr>
          <p:cNvPr id="13351" name="Rectangle 39"/>
          <p:cNvSpPr>
            <a:spLocks noGrp="1" noChangeArrowheads="1"/>
          </p:cNvSpPr>
          <p:nvPr>
            <p:ph type="title"/>
          </p:nvPr>
        </p:nvSpPr>
        <p:spPr bwMode="auto">
          <a:xfrm>
            <a:off x="304800" y="457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52" name="Rectangle 40"/>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53" name="Rectangle 41"/>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1"/>
            </a:lvl1pPr>
          </a:lstStyle>
          <a:p>
            <a:endParaRPr lang="en-US"/>
          </a:p>
        </p:txBody>
      </p:sp>
      <p:sp>
        <p:nvSpPr>
          <p:cNvPr id="13354" name="Rectangle 4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1"/>
            </a:lvl1pPr>
          </a:lstStyle>
          <a:p>
            <a:endParaRPr lang="en-US"/>
          </a:p>
        </p:txBody>
      </p:sp>
      <p:sp>
        <p:nvSpPr>
          <p:cNvPr id="13355" name="Rectangle 43"/>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1"/>
            </a:lvl1pPr>
          </a:lstStyle>
          <a:p>
            <a:fld id="{896B25A9-2046-480F-8F8C-E9781A24495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Arial Narrow" pitchFamily="34" charset="0"/>
        </a:defRPr>
      </a:lvl2pPr>
      <a:lvl3pPr algn="l" rtl="0" fontAlgn="base">
        <a:spcBef>
          <a:spcPct val="0"/>
        </a:spcBef>
        <a:spcAft>
          <a:spcPct val="0"/>
        </a:spcAft>
        <a:defRPr sz="4400" i="1">
          <a:solidFill>
            <a:schemeClr val="tx2"/>
          </a:solidFill>
          <a:latin typeface="Arial Narrow" pitchFamily="34" charset="0"/>
        </a:defRPr>
      </a:lvl3pPr>
      <a:lvl4pPr algn="l" rtl="0" fontAlgn="base">
        <a:spcBef>
          <a:spcPct val="0"/>
        </a:spcBef>
        <a:spcAft>
          <a:spcPct val="0"/>
        </a:spcAft>
        <a:defRPr sz="4400" i="1">
          <a:solidFill>
            <a:schemeClr val="tx2"/>
          </a:solidFill>
          <a:latin typeface="Arial Narrow" pitchFamily="34" charset="0"/>
        </a:defRPr>
      </a:lvl4pPr>
      <a:lvl5pPr algn="l" rtl="0" fontAlgn="base">
        <a:spcBef>
          <a:spcPct val="0"/>
        </a:spcBef>
        <a:spcAft>
          <a:spcPct val="0"/>
        </a:spcAft>
        <a:defRPr sz="4400" i="1">
          <a:solidFill>
            <a:schemeClr val="tx2"/>
          </a:solidFill>
          <a:latin typeface="Arial Narrow" pitchFamily="34" charset="0"/>
        </a:defRPr>
      </a:lvl5pPr>
      <a:lvl6pPr marL="457200" algn="l" rtl="0" fontAlgn="base">
        <a:spcBef>
          <a:spcPct val="0"/>
        </a:spcBef>
        <a:spcAft>
          <a:spcPct val="0"/>
        </a:spcAft>
        <a:defRPr sz="4400" i="1">
          <a:solidFill>
            <a:schemeClr val="tx2"/>
          </a:solidFill>
          <a:latin typeface="Arial Narrow" pitchFamily="34" charset="0"/>
        </a:defRPr>
      </a:lvl6pPr>
      <a:lvl7pPr marL="914400" algn="l" rtl="0" fontAlgn="base">
        <a:spcBef>
          <a:spcPct val="0"/>
        </a:spcBef>
        <a:spcAft>
          <a:spcPct val="0"/>
        </a:spcAft>
        <a:defRPr sz="4400" i="1">
          <a:solidFill>
            <a:schemeClr val="tx2"/>
          </a:solidFill>
          <a:latin typeface="Arial Narrow" pitchFamily="34" charset="0"/>
        </a:defRPr>
      </a:lvl7pPr>
      <a:lvl8pPr marL="1371600" algn="l" rtl="0" fontAlgn="base">
        <a:spcBef>
          <a:spcPct val="0"/>
        </a:spcBef>
        <a:spcAft>
          <a:spcPct val="0"/>
        </a:spcAft>
        <a:defRPr sz="4400" i="1">
          <a:solidFill>
            <a:schemeClr val="tx2"/>
          </a:solidFill>
          <a:latin typeface="Arial Narrow" pitchFamily="34" charset="0"/>
        </a:defRPr>
      </a:lvl8pPr>
      <a:lvl9pPr marL="1828800" algn="l" rtl="0" fontAlgn="base">
        <a:spcBef>
          <a:spcPct val="0"/>
        </a:spcBef>
        <a:spcAft>
          <a:spcPct val="0"/>
        </a:spcAft>
        <a:defRPr sz="4400" i="1">
          <a:solidFill>
            <a:schemeClr val="tx2"/>
          </a:solidFill>
          <a:latin typeface="Arial Narrow" pitchFamily="34" charset="0"/>
        </a:defRPr>
      </a:lvl9pPr>
    </p:titleStyle>
    <p:bodyStyle>
      <a:lvl1pPr marL="342900" indent="-342900" algn="l" rtl="0" fontAlgn="base">
        <a:spcBef>
          <a:spcPct val="20000"/>
        </a:spcBef>
        <a:spcAft>
          <a:spcPct val="0"/>
        </a:spcAft>
        <a:buClr>
          <a:schemeClr val="accent2"/>
        </a:buClr>
        <a:buSzPct val="9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65000"/>
        <a:buFont typeface="Wingdings" pitchFamily="2" charset="2"/>
        <a:buChar char="u"/>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SzPct val="90000"/>
        <a:buChar char="•"/>
        <a:defRPr sz="2000">
          <a:solidFill>
            <a:schemeClr val="tx1"/>
          </a:solidFill>
          <a:latin typeface="+mn-lt"/>
        </a:defRPr>
      </a:lvl5pPr>
      <a:lvl6pPr marL="2514600" indent="-228600" algn="l" rtl="0" fontAlgn="base">
        <a:spcBef>
          <a:spcPct val="20000"/>
        </a:spcBef>
        <a:spcAft>
          <a:spcPct val="0"/>
        </a:spcAft>
        <a:buSzPct val="90000"/>
        <a:buChar char="•"/>
        <a:defRPr sz="2000">
          <a:solidFill>
            <a:schemeClr val="tx1"/>
          </a:solidFill>
          <a:latin typeface="+mn-lt"/>
        </a:defRPr>
      </a:lvl6pPr>
      <a:lvl7pPr marL="2971800" indent="-228600" algn="l" rtl="0" fontAlgn="base">
        <a:spcBef>
          <a:spcPct val="20000"/>
        </a:spcBef>
        <a:spcAft>
          <a:spcPct val="0"/>
        </a:spcAft>
        <a:buSzPct val="90000"/>
        <a:buChar char="•"/>
        <a:defRPr sz="2000">
          <a:solidFill>
            <a:schemeClr val="tx1"/>
          </a:solidFill>
          <a:latin typeface="+mn-lt"/>
        </a:defRPr>
      </a:lvl7pPr>
      <a:lvl8pPr marL="3429000" indent="-228600" algn="l" rtl="0" fontAlgn="base">
        <a:spcBef>
          <a:spcPct val="20000"/>
        </a:spcBef>
        <a:spcAft>
          <a:spcPct val="0"/>
        </a:spcAft>
        <a:buSzPct val="90000"/>
        <a:buChar char="•"/>
        <a:defRPr sz="2000">
          <a:solidFill>
            <a:schemeClr val="tx1"/>
          </a:solidFill>
          <a:latin typeface="+mn-lt"/>
        </a:defRPr>
      </a:lvl8pPr>
      <a:lvl9pPr marL="3886200" indent="-228600" algn="l" rtl="0" fontAlgn="base">
        <a:spcBef>
          <a:spcPct val="20000"/>
        </a:spcBef>
        <a:spcAft>
          <a:spcPct val="0"/>
        </a:spcAft>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304800" y="228600"/>
            <a:ext cx="8610600" cy="990600"/>
          </a:xfrm>
          <a:prstGeom prst="rect">
            <a:avLst/>
          </a:prstGeom>
          <a:gradFill rotWithShape="0">
            <a:gsLst>
              <a:gs pos="0">
                <a:srgbClr val="003300"/>
              </a:gs>
              <a:gs pos="50000">
                <a:schemeClr val="tx2"/>
              </a:gs>
              <a:gs pos="100000">
                <a:srgbClr val="003300"/>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6019" name="Rectangle 3"/>
          <p:cNvSpPr>
            <a:spLocks noGrp="1" noChangeArrowheads="1"/>
          </p:cNvSpPr>
          <p:nvPr>
            <p:ph type="body" idx="1"/>
          </p:nvPr>
        </p:nvSpPr>
        <p:spPr bwMode="auto">
          <a:xfrm>
            <a:off x="304800" y="1447800"/>
            <a:ext cx="8610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hlink"/>
                </a:solidFill>
                <a:latin typeface="+mn-lt"/>
              </a:defRPr>
            </a:lvl1pPr>
          </a:lstStyle>
          <a:p>
            <a:endParaRPr lang="en-US"/>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hlink"/>
                </a:solidFill>
                <a:latin typeface="+mn-lt"/>
              </a:defRPr>
            </a:lvl1pPr>
          </a:lstStyle>
          <a:p>
            <a:endParaRPr lang="en-US"/>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hlink"/>
                </a:solidFill>
                <a:latin typeface="+mn-lt"/>
              </a:defRPr>
            </a:lvl1pPr>
          </a:lstStyle>
          <a:p>
            <a:fld id="{E1CF06CB-66F1-46F0-8411-F8F1D466D63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randomBar dir="vert"/>
    <p:sndAc>
      <p:stSnd>
        <p:snd r:embed="rId13" name="SPKGLISS.WAV"/>
      </p:stSnd>
    </p:sndAc>
  </p:transition>
  <p:txStyles>
    <p:titleStyle>
      <a:lvl1pPr algn="ctr" rtl="0" fontAlgn="base">
        <a:spcBef>
          <a:spcPct val="0"/>
        </a:spcBef>
        <a:spcAft>
          <a:spcPct val="0"/>
        </a:spcAft>
        <a:defRPr sz="4400">
          <a:solidFill>
            <a:srgbClr val="003300"/>
          </a:solidFill>
          <a:latin typeface="+mj-lt"/>
          <a:ea typeface="+mj-ea"/>
          <a:cs typeface="+mj-cs"/>
        </a:defRPr>
      </a:lvl1pPr>
      <a:lvl2pPr algn="ctr" rtl="0" fontAlgn="base">
        <a:spcBef>
          <a:spcPct val="0"/>
        </a:spcBef>
        <a:spcAft>
          <a:spcPct val="0"/>
        </a:spcAft>
        <a:defRPr sz="4400">
          <a:solidFill>
            <a:srgbClr val="003300"/>
          </a:solidFill>
          <a:latin typeface="Times New Roman" pitchFamily="18" charset="0"/>
        </a:defRPr>
      </a:lvl2pPr>
      <a:lvl3pPr algn="ctr" rtl="0" fontAlgn="base">
        <a:spcBef>
          <a:spcPct val="0"/>
        </a:spcBef>
        <a:spcAft>
          <a:spcPct val="0"/>
        </a:spcAft>
        <a:defRPr sz="4400">
          <a:solidFill>
            <a:srgbClr val="003300"/>
          </a:solidFill>
          <a:latin typeface="Times New Roman" pitchFamily="18" charset="0"/>
        </a:defRPr>
      </a:lvl3pPr>
      <a:lvl4pPr algn="ctr" rtl="0" fontAlgn="base">
        <a:spcBef>
          <a:spcPct val="0"/>
        </a:spcBef>
        <a:spcAft>
          <a:spcPct val="0"/>
        </a:spcAft>
        <a:defRPr sz="4400">
          <a:solidFill>
            <a:srgbClr val="003300"/>
          </a:solidFill>
          <a:latin typeface="Times New Roman" pitchFamily="18" charset="0"/>
        </a:defRPr>
      </a:lvl4pPr>
      <a:lvl5pPr algn="ctr" rtl="0" fontAlgn="base">
        <a:spcBef>
          <a:spcPct val="0"/>
        </a:spcBef>
        <a:spcAft>
          <a:spcPct val="0"/>
        </a:spcAft>
        <a:defRPr sz="4400">
          <a:solidFill>
            <a:srgbClr val="003300"/>
          </a:solidFill>
          <a:latin typeface="Times New Roman" pitchFamily="18" charset="0"/>
        </a:defRPr>
      </a:lvl5pPr>
      <a:lvl6pPr marL="457200" algn="ctr" rtl="0" fontAlgn="base">
        <a:spcBef>
          <a:spcPct val="0"/>
        </a:spcBef>
        <a:spcAft>
          <a:spcPct val="0"/>
        </a:spcAft>
        <a:defRPr sz="4400">
          <a:solidFill>
            <a:srgbClr val="003300"/>
          </a:solidFill>
          <a:latin typeface="Times New Roman" pitchFamily="18" charset="0"/>
        </a:defRPr>
      </a:lvl6pPr>
      <a:lvl7pPr marL="914400" algn="ctr" rtl="0" fontAlgn="base">
        <a:spcBef>
          <a:spcPct val="0"/>
        </a:spcBef>
        <a:spcAft>
          <a:spcPct val="0"/>
        </a:spcAft>
        <a:defRPr sz="4400">
          <a:solidFill>
            <a:srgbClr val="003300"/>
          </a:solidFill>
          <a:latin typeface="Times New Roman" pitchFamily="18" charset="0"/>
        </a:defRPr>
      </a:lvl7pPr>
      <a:lvl8pPr marL="1371600" algn="ctr" rtl="0" fontAlgn="base">
        <a:spcBef>
          <a:spcPct val="0"/>
        </a:spcBef>
        <a:spcAft>
          <a:spcPct val="0"/>
        </a:spcAft>
        <a:defRPr sz="4400">
          <a:solidFill>
            <a:srgbClr val="003300"/>
          </a:solidFill>
          <a:latin typeface="Times New Roman" pitchFamily="18" charset="0"/>
        </a:defRPr>
      </a:lvl8pPr>
      <a:lvl9pPr marL="1828800" algn="ctr" rtl="0" fontAlgn="base">
        <a:spcBef>
          <a:spcPct val="0"/>
        </a:spcBef>
        <a:spcAft>
          <a:spcPct val="0"/>
        </a:spcAft>
        <a:defRPr sz="4400">
          <a:solidFill>
            <a:srgbClr val="003300"/>
          </a:solidFill>
          <a:latin typeface="Times New Roman" pitchFamily="18" charset="0"/>
        </a:defRPr>
      </a:lvl9pPr>
    </p:titleStyle>
    <p:bodyStyle>
      <a:lvl1pPr marL="342900" indent="-342900" algn="l" rtl="0" fontAlgn="base">
        <a:spcBef>
          <a:spcPct val="0"/>
        </a:spcBef>
        <a:spcAft>
          <a:spcPct val="0"/>
        </a:spcAft>
        <a:defRPr sz="4800">
          <a:solidFill>
            <a:schemeClr val="hlink"/>
          </a:solidFill>
          <a:latin typeface="+mn-lt"/>
          <a:ea typeface="+mn-ea"/>
          <a:cs typeface="+mn-cs"/>
        </a:defRPr>
      </a:lvl1pPr>
      <a:lvl2pPr marL="742950" indent="-285750" algn="l" rtl="0" fontAlgn="base">
        <a:spcBef>
          <a:spcPct val="0"/>
        </a:spcBef>
        <a:spcAft>
          <a:spcPct val="0"/>
        </a:spcAft>
        <a:defRPr sz="4400">
          <a:solidFill>
            <a:schemeClr val="hlink"/>
          </a:solidFill>
          <a:latin typeface="+mn-lt"/>
        </a:defRPr>
      </a:lvl2pPr>
      <a:lvl3pPr marL="1143000" indent="-228600" algn="l" rtl="0" fontAlgn="base">
        <a:spcBef>
          <a:spcPct val="0"/>
        </a:spcBef>
        <a:spcAft>
          <a:spcPct val="0"/>
        </a:spcAft>
        <a:defRPr sz="4000">
          <a:solidFill>
            <a:schemeClr val="hlink"/>
          </a:solidFill>
          <a:latin typeface="+mn-lt"/>
        </a:defRPr>
      </a:lvl3pPr>
      <a:lvl4pPr marL="1600200" indent="-228600" algn="l" rtl="0" fontAlgn="base">
        <a:spcBef>
          <a:spcPct val="0"/>
        </a:spcBef>
        <a:spcAft>
          <a:spcPct val="0"/>
        </a:spcAft>
        <a:defRPr sz="3600">
          <a:solidFill>
            <a:schemeClr val="hlink"/>
          </a:solidFill>
          <a:latin typeface="+mn-lt"/>
        </a:defRPr>
      </a:lvl4pPr>
      <a:lvl5pPr marL="2057400" indent="-228600" algn="l" rtl="0" fontAlgn="base">
        <a:spcBef>
          <a:spcPct val="0"/>
        </a:spcBef>
        <a:spcAft>
          <a:spcPct val="0"/>
        </a:spcAft>
        <a:defRPr sz="3600">
          <a:solidFill>
            <a:schemeClr val="hlink"/>
          </a:solidFill>
          <a:latin typeface="+mn-lt"/>
        </a:defRPr>
      </a:lvl5pPr>
      <a:lvl6pPr marL="2514600" indent="-228600" algn="l" rtl="0" fontAlgn="base">
        <a:spcBef>
          <a:spcPct val="0"/>
        </a:spcBef>
        <a:spcAft>
          <a:spcPct val="0"/>
        </a:spcAft>
        <a:defRPr sz="3600">
          <a:solidFill>
            <a:schemeClr val="hlink"/>
          </a:solidFill>
          <a:latin typeface="+mn-lt"/>
        </a:defRPr>
      </a:lvl6pPr>
      <a:lvl7pPr marL="2971800" indent="-228600" algn="l" rtl="0" fontAlgn="base">
        <a:spcBef>
          <a:spcPct val="0"/>
        </a:spcBef>
        <a:spcAft>
          <a:spcPct val="0"/>
        </a:spcAft>
        <a:defRPr sz="3600">
          <a:solidFill>
            <a:schemeClr val="hlink"/>
          </a:solidFill>
          <a:latin typeface="+mn-lt"/>
        </a:defRPr>
      </a:lvl7pPr>
      <a:lvl8pPr marL="3429000" indent="-228600" algn="l" rtl="0" fontAlgn="base">
        <a:spcBef>
          <a:spcPct val="0"/>
        </a:spcBef>
        <a:spcAft>
          <a:spcPct val="0"/>
        </a:spcAft>
        <a:defRPr sz="3600">
          <a:solidFill>
            <a:schemeClr val="hlink"/>
          </a:solidFill>
          <a:latin typeface="+mn-lt"/>
        </a:defRPr>
      </a:lvl8pPr>
      <a:lvl9pPr marL="3886200" indent="-228600" algn="l" rtl="0" fontAlgn="base">
        <a:spcBef>
          <a:spcPct val="0"/>
        </a:spcBef>
        <a:spcAft>
          <a:spcPct val="0"/>
        </a:spcAft>
        <a:defRPr sz="36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5400"/>
              <a:t>The First or The Seventh?</a:t>
            </a:r>
          </a:p>
        </p:txBody>
      </p:sp>
      <p:sp>
        <p:nvSpPr>
          <p:cNvPr id="2051" name="Rectangle 3"/>
          <p:cNvSpPr>
            <a:spLocks noGrp="1" noChangeArrowheads="1"/>
          </p:cNvSpPr>
          <p:nvPr>
            <p:ph type="subTitle" idx="1"/>
          </p:nvPr>
        </p:nvSpPr>
        <p:spPr>
          <a:xfrm>
            <a:off x="838200" y="3581400"/>
            <a:ext cx="7391400" cy="2514600"/>
          </a:xfrm>
        </p:spPr>
        <p:txBody>
          <a:bodyPr/>
          <a:lstStyle/>
          <a:p>
            <a:pPr marL="609600" indent="-609600">
              <a:buFont typeface="Wingdings" pitchFamily="2" charset="2"/>
              <a:buChar char="l"/>
            </a:pPr>
            <a:r>
              <a:rPr lang="en-US"/>
              <a:t>What day does the Lord REQUIRE Christians to worship on?</a:t>
            </a:r>
          </a:p>
          <a:p>
            <a:pPr marL="609600" indent="-609600">
              <a:buFont typeface="Wingdings" pitchFamily="2" charset="2"/>
              <a:buChar char="l"/>
            </a:pPr>
            <a:r>
              <a:rPr lang="en-US"/>
              <a:t>Can we know for certain?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2000"/>
                                        <p:tgtEl>
                                          <p:spTgt spid="205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animEffect transition="in" filter="fade">
                                      <p:cBhvr>
                                        <p:cTn id="11" dur="20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p>
        </p:txBody>
      </p:sp>
      <p:sp>
        <p:nvSpPr>
          <p:cNvPr id="24579" name="Rectangle 3"/>
          <p:cNvSpPr>
            <a:spLocks noGrp="1" noChangeArrowheads="1"/>
          </p:cNvSpPr>
          <p:nvPr>
            <p:ph type="body" idx="1"/>
          </p:nvPr>
        </p:nvSpPr>
        <p:spPr/>
        <p:txBody>
          <a:bodyPr/>
          <a:lstStyle/>
          <a:p>
            <a:endParaRPr lang="en-US"/>
          </a:p>
        </p:txBody>
      </p:sp>
      <p:pic>
        <p:nvPicPr>
          <p:cNvPr id="24580" name="Picture 4"/>
          <p:cNvPicPr>
            <a:picLocks noChangeAspect="1" noChangeArrowheads="1"/>
          </p:cNvPicPr>
          <p:nvPr/>
        </p:nvPicPr>
        <p:blipFill>
          <a:blip r:embed="rId3"/>
          <a:srcRect/>
          <a:stretch>
            <a:fillRect/>
          </a:stretch>
        </p:blipFill>
        <p:spPr bwMode="auto">
          <a:xfrm>
            <a:off x="228600" y="0"/>
            <a:ext cx="8686800" cy="6858000"/>
          </a:xfrm>
          <a:prstGeom prst="rect">
            <a:avLst/>
          </a:prstGeom>
          <a:noFill/>
          <a:ln w="9525">
            <a:noFill/>
            <a:miter lim="800000"/>
            <a:headEnd/>
            <a:tailEnd/>
          </a:ln>
          <a:effectLst/>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0" y="0"/>
            <a:ext cx="6324600" cy="5715000"/>
          </a:xfrm>
          <a:solidFill>
            <a:srgbClr val="FF0000"/>
          </a:solidFill>
          <a:ln w="38100">
            <a:solidFill>
              <a:schemeClr val="tx1"/>
            </a:solidFill>
          </a:ln>
        </p:spPr>
        <p:txBody>
          <a:bodyPr/>
          <a:lstStyle/>
          <a:p>
            <a:pPr marL="0" indent="0">
              <a:lnSpc>
                <a:spcPct val="90000"/>
              </a:lnSpc>
              <a:buFont typeface="Wingdings" pitchFamily="2" charset="2"/>
              <a:buNone/>
            </a:pPr>
            <a:r>
              <a:rPr lang="en-US" sz="2400"/>
              <a:t>8  "</a:t>
            </a:r>
            <a:r>
              <a:rPr lang="en-US" sz="2400" b="1" u="sng"/>
              <a:t>Remember</a:t>
            </a:r>
            <a:r>
              <a:rPr lang="en-US" sz="2400"/>
              <a:t> the Sabbath day, to keep it holy.</a:t>
            </a:r>
          </a:p>
          <a:p>
            <a:pPr marL="0" indent="0">
              <a:lnSpc>
                <a:spcPct val="90000"/>
              </a:lnSpc>
              <a:buFont typeface="Wingdings" pitchFamily="2" charset="2"/>
              <a:buNone/>
            </a:pPr>
            <a:r>
              <a:rPr lang="en-US" sz="2400"/>
              <a:t>9  Six days you shall labor and do all your work,</a:t>
            </a:r>
          </a:p>
          <a:p>
            <a:pPr marL="0" indent="0">
              <a:lnSpc>
                <a:spcPct val="90000"/>
              </a:lnSpc>
              <a:buFont typeface="Wingdings" pitchFamily="2" charset="2"/>
              <a:buNone/>
            </a:pPr>
            <a:r>
              <a:rPr lang="en-US" sz="2400"/>
              <a:t>10  but the seventh day is the Sabbath of the LORD your God. In it you shall do no work: you, nor your son, nor your daughter, nor your male servant, nor your female servant, nor your cattle, nor your stranger who is within your gates.</a:t>
            </a:r>
          </a:p>
          <a:p>
            <a:pPr marL="0" indent="0">
              <a:lnSpc>
                <a:spcPct val="90000"/>
              </a:lnSpc>
              <a:buFont typeface="Wingdings" pitchFamily="2" charset="2"/>
              <a:buNone/>
            </a:pPr>
            <a:r>
              <a:rPr lang="en-US" sz="2400"/>
              <a:t>11  For in six days the LORD made the heavens and the earth, the sea, and all that is in them, and rested the seventh day. Therefore the LORD blessed the Sabbath day and hallowed it. </a:t>
            </a:r>
          </a:p>
          <a:p>
            <a:pPr marL="0" indent="0" algn="r">
              <a:lnSpc>
                <a:spcPct val="90000"/>
              </a:lnSpc>
              <a:buFont typeface="Wingdings" pitchFamily="2" charset="2"/>
              <a:buNone/>
            </a:pPr>
            <a:r>
              <a:rPr lang="en-US" sz="2400"/>
              <a:t>Exodus 20:8-11</a:t>
            </a:r>
            <a:r>
              <a:rPr lang="en-US" sz="2800"/>
              <a:t> (NKJV)</a:t>
            </a:r>
          </a:p>
        </p:txBody>
      </p:sp>
      <p:sp>
        <p:nvSpPr>
          <p:cNvPr id="21507" name="Text Box 3"/>
          <p:cNvSpPr txBox="1">
            <a:spLocks noChangeArrowheads="1"/>
          </p:cNvSpPr>
          <p:nvPr/>
        </p:nvSpPr>
        <p:spPr bwMode="auto">
          <a:xfrm>
            <a:off x="6324600" y="304800"/>
            <a:ext cx="2819400" cy="5021263"/>
          </a:xfrm>
          <a:prstGeom prst="rect">
            <a:avLst/>
          </a:prstGeom>
          <a:noFill/>
          <a:ln w="9525">
            <a:noFill/>
            <a:miter lim="800000"/>
            <a:headEnd/>
            <a:tailEnd/>
          </a:ln>
          <a:effectLst/>
        </p:spPr>
        <p:txBody>
          <a:bodyPr>
            <a:spAutoFit/>
          </a:bodyPr>
          <a:lstStyle/>
          <a:p>
            <a:pPr marL="236538" indent="-236538">
              <a:spcBef>
                <a:spcPct val="50000"/>
              </a:spcBef>
              <a:buFontTx/>
              <a:buChar char="•"/>
            </a:pPr>
            <a:r>
              <a:rPr lang="en-US" sz="2400"/>
              <a:t>SDA Complaint: “The only command that God tells us to ‘remember’ is the one forgotten.”</a:t>
            </a:r>
          </a:p>
          <a:p>
            <a:pPr marL="236538" indent="-236538">
              <a:spcBef>
                <a:spcPct val="50000"/>
              </a:spcBef>
              <a:buFontTx/>
              <a:buChar char="•"/>
            </a:pPr>
            <a:r>
              <a:rPr lang="en-US" sz="2400"/>
              <a:t>SDA Contention: “For Israel to ‘remember’ means they must have been previously keeping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edge">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“Remember”</a:t>
            </a:r>
          </a:p>
        </p:txBody>
      </p:sp>
      <p:sp>
        <p:nvSpPr>
          <p:cNvPr id="25603" name="Rectangle 3"/>
          <p:cNvSpPr>
            <a:spLocks noGrp="1" noChangeArrowheads="1"/>
          </p:cNvSpPr>
          <p:nvPr>
            <p:ph type="body" idx="1"/>
          </p:nvPr>
        </p:nvSpPr>
        <p:spPr/>
        <p:txBody>
          <a:bodyPr/>
          <a:lstStyle/>
          <a:p>
            <a:r>
              <a:rPr lang="en-US" sz="2800"/>
              <a:t>Who was told to “remember the Sabbath” in Exodus 20?</a:t>
            </a:r>
          </a:p>
          <a:p>
            <a:pPr lvl="1"/>
            <a:r>
              <a:rPr lang="en-US" sz="2400"/>
              <a:t>The church? </a:t>
            </a:r>
            <a:r>
              <a:rPr lang="en-US" sz="2400">
                <a:solidFill>
                  <a:schemeClr val="tx2"/>
                </a:solidFill>
              </a:rPr>
              <a:t>NO</a:t>
            </a:r>
          </a:p>
          <a:p>
            <a:pPr lvl="1"/>
            <a:r>
              <a:rPr lang="en-US" sz="2400"/>
              <a:t>Gentiles? </a:t>
            </a:r>
            <a:r>
              <a:rPr lang="en-US" sz="2400">
                <a:solidFill>
                  <a:schemeClr val="tx2"/>
                </a:solidFill>
              </a:rPr>
              <a:t>NO</a:t>
            </a:r>
          </a:p>
          <a:p>
            <a:pPr lvl="1"/>
            <a:r>
              <a:rPr lang="en-US" sz="2400"/>
              <a:t>Israel? </a:t>
            </a:r>
            <a:r>
              <a:rPr lang="en-US" sz="2400">
                <a:solidFill>
                  <a:srgbClr val="99FF66"/>
                </a:solidFill>
              </a:rPr>
              <a:t>YES</a:t>
            </a:r>
          </a:p>
          <a:p>
            <a:r>
              <a:rPr lang="en-US" sz="2800"/>
              <a:t>An observation:</a:t>
            </a:r>
            <a:r>
              <a:rPr lang="en-US" sz="2800">
                <a:solidFill>
                  <a:srgbClr val="99FF66"/>
                </a:solidFill>
              </a:rPr>
              <a:t> </a:t>
            </a:r>
            <a:br>
              <a:rPr lang="en-US" sz="2800">
                <a:solidFill>
                  <a:srgbClr val="99FF66"/>
                </a:solidFill>
              </a:rPr>
            </a:br>
            <a:r>
              <a:rPr lang="en-US" sz="2800" i="1"/>
              <a:t>If Sabbath days were being observed by all men/nations since the creation, why would God have to tell Israel to remember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“Remember”</a:t>
            </a:r>
          </a:p>
        </p:txBody>
      </p:sp>
      <p:sp>
        <p:nvSpPr>
          <p:cNvPr id="26627" name="Rectangle 3"/>
          <p:cNvSpPr>
            <a:spLocks noGrp="1" noChangeArrowheads="1"/>
          </p:cNvSpPr>
          <p:nvPr>
            <p:ph type="body" idx="1"/>
          </p:nvPr>
        </p:nvSpPr>
        <p:spPr>
          <a:xfrm>
            <a:off x="685800" y="1981200"/>
            <a:ext cx="7772400" cy="4876800"/>
          </a:xfrm>
        </p:spPr>
        <p:txBody>
          <a:bodyPr/>
          <a:lstStyle/>
          <a:p>
            <a:pPr>
              <a:lnSpc>
                <a:spcPct val="90000"/>
              </a:lnSpc>
            </a:pPr>
            <a:r>
              <a:rPr lang="en-US"/>
              <a:t>the command to “remember” doesn’t necessitate that the action was always being done</a:t>
            </a:r>
          </a:p>
          <a:p>
            <a:pPr lvl="1">
              <a:lnSpc>
                <a:spcPct val="90000"/>
              </a:lnSpc>
            </a:pPr>
            <a:r>
              <a:rPr lang="en-US"/>
              <a:t>“And Moses said to the people: ‘Remember this day in which you went out of Egypt, out of the house of bondage; for by strength of hand the LORD brought you out of this place. No leavened bread shall be eaten’” (Ex. 13:3, NKJV)</a:t>
            </a:r>
          </a:p>
          <a:p>
            <a:pPr lvl="2">
              <a:lnSpc>
                <a:spcPct val="90000"/>
              </a:lnSpc>
            </a:pPr>
            <a:r>
              <a:rPr lang="en-US"/>
              <a:t>was the Passover being kept before this? </a:t>
            </a:r>
            <a:r>
              <a:rPr lang="en-US">
                <a:solidFill>
                  <a:schemeClr val="tx2"/>
                </a:solidFill>
              </a:rPr>
              <a:t>NO!</a:t>
            </a:r>
          </a:p>
          <a:p>
            <a:pPr lvl="2">
              <a:lnSpc>
                <a:spcPct val="90000"/>
              </a:lnSpc>
            </a:pPr>
            <a:r>
              <a:rPr lang="en-US"/>
              <a:t>but were they to remember that day? </a:t>
            </a:r>
            <a:r>
              <a:rPr lang="en-US">
                <a:solidFill>
                  <a:srgbClr val="99FF66"/>
                </a:solidFill>
              </a:rPr>
              <a:t>Yes!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“Remember”</a:t>
            </a:r>
          </a:p>
        </p:txBody>
      </p:sp>
      <p:sp>
        <p:nvSpPr>
          <p:cNvPr id="27651" name="Rectangle 3"/>
          <p:cNvSpPr>
            <a:spLocks noGrp="1" noChangeArrowheads="1"/>
          </p:cNvSpPr>
          <p:nvPr>
            <p:ph type="body" idx="1"/>
          </p:nvPr>
        </p:nvSpPr>
        <p:spPr>
          <a:xfrm>
            <a:off x="685800" y="1981200"/>
            <a:ext cx="7772400" cy="4876800"/>
          </a:xfrm>
        </p:spPr>
        <p:txBody>
          <a:bodyPr/>
          <a:lstStyle/>
          <a:p>
            <a:r>
              <a:rPr lang="en-US"/>
              <a:t>simply conveys:</a:t>
            </a:r>
          </a:p>
          <a:p>
            <a:pPr lvl="1"/>
            <a:r>
              <a:rPr lang="en-US"/>
              <a:t>to bring to mind; to keep in memory</a:t>
            </a:r>
          </a:p>
          <a:p>
            <a:pPr lvl="1"/>
            <a:r>
              <a:rPr lang="en-US"/>
              <a:t>“And you shall remember the LORD your God, for it is He who gives you power to get wealth, that He may establish His covenant which He swore to your fathers, as it is this day” (Deut. 8:18, NKJV)</a:t>
            </a:r>
          </a:p>
          <a:p>
            <a:pPr lvl="1"/>
            <a:r>
              <a:rPr lang="en-US"/>
              <a:t>“Remember now your Creator in the days of your youth. . .” (Eccl. 12:1, NKJV)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0" y="0"/>
            <a:ext cx="6019800" cy="3657600"/>
          </a:xfrm>
          <a:solidFill>
            <a:srgbClr val="FF0000"/>
          </a:solidFill>
          <a:ln w="38100">
            <a:solidFill>
              <a:schemeClr val="bg1"/>
            </a:solidFill>
          </a:ln>
        </p:spPr>
        <p:txBody>
          <a:bodyPr/>
          <a:lstStyle/>
          <a:p>
            <a:pPr marL="0" indent="0">
              <a:lnSpc>
                <a:spcPct val="90000"/>
              </a:lnSpc>
              <a:buFont typeface="Wingdings" pitchFamily="2" charset="2"/>
              <a:buNone/>
            </a:pPr>
            <a:r>
              <a:rPr lang="en-US" sz="2400"/>
              <a:t>16  Therefore the children of Israel shall keep the Sabbath, to observe the Sabbath throughout their generations as a perpetual covenant.</a:t>
            </a:r>
          </a:p>
          <a:p>
            <a:pPr marL="0" indent="0">
              <a:lnSpc>
                <a:spcPct val="90000"/>
              </a:lnSpc>
              <a:buFont typeface="Wingdings" pitchFamily="2" charset="2"/>
              <a:buNone/>
            </a:pPr>
            <a:r>
              <a:rPr lang="en-US" sz="2400"/>
              <a:t>17  It is a sign between Me and the children of Israel </a:t>
            </a:r>
            <a:r>
              <a:rPr lang="en-US" sz="2400" b="1" u="sng"/>
              <a:t>forever</a:t>
            </a:r>
            <a:r>
              <a:rPr lang="en-US" sz="2400"/>
              <a:t>; for in six days the LORD made the heavens and the earth, and on the seventh day He rested and was refreshed.</a:t>
            </a:r>
          </a:p>
          <a:p>
            <a:pPr marL="0" indent="0" algn="r">
              <a:lnSpc>
                <a:spcPct val="90000"/>
              </a:lnSpc>
              <a:buFont typeface="Wingdings" pitchFamily="2" charset="2"/>
              <a:buNone/>
            </a:pPr>
            <a:r>
              <a:rPr lang="en-US" sz="2400"/>
              <a:t>Exodus 31:16, 17</a:t>
            </a:r>
            <a:r>
              <a:rPr lang="en-US" sz="2800"/>
              <a:t> (NKJV)</a:t>
            </a:r>
          </a:p>
        </p:txBody>
      </p:sp>
      <p:sp>
        <p:nvSpPr>
          <p:cNvPr id="29699" name="Text Box 3"/>
          <p:cNvSpPr txBox="1">
            <a:spLocks noChangeArrowheads="1"/>
          </p:cNvSpPr>
          <p:nvPr/>
        </p:nvSpPr>
        <p:spPr bwMode="auto">
          <a:xfrm>
            <a:off x="6477000" y="304800"/>
            <a:ext cx="2590800" cy="1773238"/>
          </a:xfrm>
          <a:prstGeom prst="rect">
            <a:avLst/>
          </a:prstGeom>
          <a:solidFill>
            <a:schemeClr val="bg2"/>
          </a:solidFill>
          <a:ln w="38100">
            <a:solidFill>
              <a:srgbClr val="FF0000"/>
            </a:solidFill>
            <a:miter lim="800000"/>
            <a:headEnd/>
            <a:tailEnd/>
          </a:ln>
          <a:effectLst/>
        </p:spPr>
        <p:txBody>
          <a:bodyPr>
            <a:spAutoFit/>
          </a:bodyPr>
          <a:lstStyle/>
          <a:p>
            <a:pPr marL="236538" indent="-236538">
              <a:spcBef>
                <a:spcPct val="50000"/>
              </a:spcBef>
              <a:buFontTx/>
              <a:buChar char="•"/>
            </a:pPr>
            <a:r>
              <a:rPr lang="en-US" sz="2400"/>
              <a:t>To Whom was the Sabbath given? </a:t>
            </a:r>
            <a:endParaRPr lang="en-US" sz="2400">
              <a:solidFill>
                <a:srgbClr val="99FF66"/>
              </a:solidFill>
            </a:endParaRPr>
          </a:p>
          <a:p>
            <a:pPr marL="800100" lvl="1" indent="-342900">
              <a:spcBef>
                <a:spcPct val="50000"/>
              </a:spcBef>
            </a:pPr>
            <a:r>
              <a:rPr lang="en-US" sz="2400">
                <a:solidFill>
                  <a:srgbClr val="99FF66"/>
                </a:solidFill>
              </a:rPr>
              <a:t>ISRAEL</a:t>
            </a:r>
          </a:p>
        </p:txBody>
      </p:sp>
      <p:sp>
        <p:nvSpPr>
          <p:cNvPr id="29700" name="Rectangle 4"/>
          <p:cNvSpPr>
            <a:spLocks noChangeArrowheads="1"/>
          </p:cNvSpPr>
          <p:nvPr/>
        </p:nvSpPr>
        <p:spPr bwMode="auto">
          <a:xfrm>
            <a:off x="2514600" y="0"/>
            <a:ext cx="2286000" cy="457200"/>
          </a:xfrm>
          <a:prstGeom prst="rect">
            <a:avLst/>
          </a:prstGeom>
          <a:noFill/>
          <a:ln w="38100">
            <a:solidFill>
              <a:schemeClr val="bg2"/>
            </a:solidFill>
            <a:miter lim="800000"/>
            <a:headEnd/>
            <a:tailEnd/>
          </a:ln>
          <a:effectLst/>
        </p:spPr>
        <p:txBody>
          <a:bodyPr wrap="none" anchor="ctr"/>
          <a:lstStyle/>
          <a:p>
            <a:endParaRPr lang="en-US"/>
          </a:p>
        </p:txBody>
      </p:sp>
      <p:sp>
        <p:nvSpPr>
          <p:cNvPr id="29701" name="Rectangle 5"/>
          <p:cNvSpPr>
            <a:spLocks noChangeArrowheads="1"/>
          </p:cNvSpPr>
          <p:nvPr/>
        </p:nvSpPr>
        <p:spPr bwMode="auto">
          <a:xfrm>
            <a:off x="1598613" y="684213"/>
            <a:ext cx="685800" cy="457200"/>
          </a:xfrm>
          <a:prstGeom prst="rect">
            <a:avLst/>
          </a:prstGeom>
          <a:noFill/>
          <a:ln w="38100">
            <a:solidFill>
              <a:schemeClr val="bg2"/>
            </a:solidFill>
            <a:miter lim="800000"/>
            <a:headEnd/>
            <a:tailEnd/>
          </a:ln>
          <a:effectLst/>
        </p:spPr>
        <p:txBody>
          <a:bodyPr wrap="none" anchor="ctr"/>
          <a:lstStyle/>
          <a:p>
            <a:endParaRPr lang="en-US"/>
          </a:p>
        </p:txBody>
      </p:sp>
      <p:sp>
        <p:nvSpPr>
          <p:cNvPr id="29702" name="Rectangle 6"/>
          <p:cNvSpPr>
            <a:spLocks noChangeArrowheads="1"/>
          </p:cNvSpPr>
          <p:nvPr/>
        </p:nvSpPr>
        <p:spPr bwMode="auto">
          <a:xfrm>
            <a:off x="76200" y="1752600"/>
            <a:ext cx="2286000" cy="381000"/>
          </a:xfrm>
          <a:prstGeom prst="rect">
            <a:avLst/>
          </a:prstGeom>
          <a:noFill/>
          <a:ln w="38100">
            <a:solidFill>
              <a:schemeClr val="bg2"/>
            </a:solidFill>
            <a:miter lim="800000"/>
            <a:headEnd/>
            <a:tailEnd/>
          </a:ln>
          <a:effectLst/>
        </p:spPr>
        <p:txBody>
          <a:bodyPr wrap="none" anchor="ctr"/>
          <a:lstStyle/>
          <a:p>
            <a:endParaRPr lang="en-US"/>
          </a:p>
        </p:txBody>
      </p:sp>
      <p:sp>
        <p:nvSpPr>
          <p:cNvPr id="29703" name="Text Box 7"/>
          <p:cNvSpPr txBox="1">
            <a:spLocks noChangeArrowheads="1"/>
          </p:cNvSpPr>
          <p:nvPr/>
        </p:nvSpPr>
        <p:spPr bwMode="auto">
          <a:xfrm>
            <a:off x="6477000" y="2279650"/>
            <a:ext cx="2590800" cy="2138363"/>
          </a:xfrm>
          <a:prstGeom prst="rect">
            <a:avLst/>
          </a:prstGeom>
          <a:solidFill>
            <a:schemeClr val="bg2"/>
          </a:solidFill>
          <a:ln w="38100">
            <a:solidFill>
              <a:srgbClr val="FF0000"/>
            </a:solidFill>
            <a:miter lim="800000"/>
            <a:headEnd/>
            <a:tailEnd/>
          </a:ln>
          <a:effectLst/>
        </p:spPr>
        <p:txBody>
          <a:bodyPr>
            <a:spAutoFit/>
          </a:bodyPr>
          <a:lstStyle/>
          <a:p>
            <a:pPr marL="236538" indent="-236538">
              <a:spcBef>
                <a:spcPct val="50000"/>
              </a:spcBef>
              <a:buFontTx/>
              <a:buChar char="•"/>
            </a:pPr>
            <a:r>
              <a:rPr lang="en-US" sz="2400"/>
              <a:t>To Whom was the Sabbath a sign between?</a:t>
            </a:r>
          </a:p>
          <a:p>
            <a:pPr lvl="1">
              <a:spcBef>
                <a:spcPct val="50000"/>
              </a:spcBef>
            </a:pPr>
            <a:r>
              <a:rPr lang="en-US" sz="2400">
                <a:solidFill>
                  <a:srgbClr val="99FF66"/>
                </a:solidFill>
              </a:rPr>
              <a:t>GOD &amp; ISRAEL</a:t>
            </a:r>
          </a:p>
        </p:txBody>
      </p:sp>
      <p:sp>
        <p:nvSpPr>
          <p:cNvPr id="29704" name="Rectangle 8"/>
          <p:cNvSpPr>
            <a:spLocks noChangeArrowheads="1"/>
          </p:cNvSpPr>
          <p:nvPr/>
        </p:nvSpPr>
        <p:spPr bwMode="auto">
          <a:xfrm>
            <a:off x="3200400" y="1447800"/>
            <a:ext cx="609600" cy="381000"/>
          </a:xfrm>
          <a:prstGeom prst="rect">
            <a:avLst/>
          </a:prstGeom>
          <a:noFill/>
          <a:ln w="38100">
            <a:solidFill>
              <a:schemeClr val="bg2"/>
            </a:solidFill>
            <a:miter lim="800000"/>
            <a:headEnd/>
            <a:tailEnd/>
          </a:ln>
          <a:effectLst/>
        </p:spPr>
        <p:txBody>
          <a:bodyPr wrap="none" anchor="ctr"/>
          <a:lstStyle/>
          <a:p>
            <a:endParaRPr lang="en-US"/>
          </a:p>
        </p:txBody>
      </p:sp>
      <p:sp>
        <p:nvSpPr>
          <p:cNvPr id="29705" name="Text Box 9"/>
          <p:cNvSpPr txBox="1">
            <a:spLocks noChangeArrowheads="1"/>
          </p:cNvSpPr>
          <p:nvPr/>
        </p:nvSpPr>
        <p:spPr bwMode="auto">
          <a:xfrm>
            <a:off x="457200" y="4876800"/>
            <a:ext cx="8534400" cy="1590675"/>
          </a:xfrm>
          <a:prstGeom prst="rect">
            <a:avLst/>
          </a:prstGeom>
          <a:solidFill>
            <a:schemeClr val="bg2"/>
          </a:solidFill>
          <a:ln w="38100">
            <a:solidFill>
              <a:srgbClr val="FF0000"/>
            </a:solidFill>
            <a:miter lim="800000"/>
            <a:headEnd/>
            <a:tailEnd/>
          </a:ln>
          <a:effectLst/>
        </p:spPr>
        <p:txBody>
          <a:bodyPr>
            <a:spAutoFit/>
          </a:bodyPr>
          <a:lstStyle/>
          <a:p>
            <a:pPr marL="236538" indent="-236538">
              <a:spcBef>
                <a:spcPct val="50000"/>
              </a:spcBef>
              <a:buFontTx/>
              <a:buChar char="•"/>
            </a:pPr>
            <a:r>
              <a:rPr lang="en-US" sz="2400"/>
              <a:t>How long is “FOREVER”?</a:t>
            </a:r>
          </a:p>
          <a:p>
            <a:pPr marL="800100" lvl="1" indent="-342900">
              <a:spcBef>
                <a:spcPct val="50000"/>
              </a:spcBef>
            </a:pPr>
            <a:r>
              <a:rPr lang="en-US" sz="2400">
                <a:solidFill>
                  <a:srgbClr val="99FF66"/>
                </a:solidFill>
              </a:rPr>
              <a:t>THROUGHOUT THEIR GENERATIONS </a:t>
            </a:r>
            <a:r>
              <a:rPr lang="en-US" sz="2400" i="1"/>
              <a:t>(LIMITATION)</a:t>
            </a:r>
          </a:p>
          <a:p>
            <a:pPr marL="800100" lvl="1" indent="-342900">
              <a:spcBef>
                <a:spcPct val="50000"/>
              </a:spcBef>
            </a:pPr>
            <a:r>
              <a:rPr lang="en-US" sz="2400">
                <a:solidFill>
                  <a:srgbClr val="99FF66"/>
                </a:solidFill>
              </a:rPr>
              <a:t>PERPETUALLY</a:t>
            </a:r>
          </a:p>
        </p:txBody>
      </p:sp>
      <p:sp>
        <p:nvSpPr>
          <p:cNvPr id="29706" name="Rectangle 10"/>
          <p:cNvSpPr>
            <a:spLocks noChangeArrowheads="1"/>
          </p:cNvSpPr>
          <p:nvPr/>
        </p:nvSpPr>
        <p:spPr bwMode="auto">
          <a:xfrm>
            <a:off x="0" y="685800"/>
            <a:ext cx="4648200" cy="685800"/>
          </a:xfrm>
          <a:prstGeom prst="rect">
            <a:avLst/>
          </a:prstGeom>
          <a:noFill/>
          <a:ln w="38100">
            <a:solidFill>
              <a:schemeClr val="bg2"/>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fade">
                                      <p:cBhvr>
                                        <p:cTn id="7" dur="2000"/>
                                        <p:tgtEl>
                                          <p:spTgt spid="29699">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700"/>
                                        </p:tgtEl>
                                        <p:attrNameLst>
                                          <p:attrName>style.visibility</p:attrName>
                                        </p:attrNameLst>
                                      </p:cBhvr>
                                      <p:to>
                                        <p:strVal val="visible"/>
                                      </p:to>
                                    </p:set>
                                    <p:animEffect transition="in" filter="wipe(down)">
                                      <p:cBhvr>
                                        <p:cTn id="10" dur="500"/>
                                        <p:tgtEl>
                                          <p:spTgt spid="2970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701"/>
                                        </p:tgtEl>
                                        <p:attrNameLst>
                                          <p:attrName>style.visibility</p:attrName>
                                        </p:attrNameLst>
                                      </p:cBhvr>
                                      <p:to>
                                        <p:strVal val="visible"/>
                                      </p:to>
                                    </p:set>
                                    <p:animEffect transition="in" filter="wipe(down)">
                                      <p:cBhvr>
                                        <p:cTn id="13" dur="500"/>
                                        <p:tgtEl>
                                          <p:spTgt spid="2970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702"/>
                                        </p:tgtEl>
                                        <p:attrNameLst>
                                          <p:attrName>style.visibility</p:attrName>
                                        </p:attrNameLst>
                                      </p:cBhvr>
                                      <p:to>
                                        <p:strVal val="visible"/>
                                      </p:to>
                                    </p:set>
                                    <p:animEffect transition="in" filter="wipe(down)">
                                      <p:cBhvr>
                                        <p:cTn id="16" dur="500"/>
                                        <p:tgtEl>
                                          <p:spTgt spid="2970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703">
                                            <p:bg/>
                                          </p:spTgt>
                                        </p:tgtEl>
                                        <p:attrNameLst>
                                          <p:attrName>style.visibility</p:attrName>
                                        </p:attrNameLst>
                                      </p:cBhvr>
                                      <p:to>
                                        <p:strVal val="visible"/>
                                      </p:to>
                                    </p:set>
                                    <p:animEffect transition="in" filter="fade">
                                      <p:cBhvr>
                                        <p:cTn id="21" dur="2000"/>
                                        <p:tgtEl>
                                          <p:spTgt spid="29703">
                                            <p:bg/>
                                          </p:spTgt>
                                        </p:tgtEl>
                                      </p:cBhvr>
                                    </p:animEffect>
                                  </p:childTnLst>
                                </p:cTn>
                              </p:par>
                              <p:par>
                                <p:cTn id="22" presetID="55" presetClass="exit" presetSubtype="0" fill="hold" grpId="1" nodeType="withEffect">
                                  <p:stCondLst>
                                    <p:cond delay="0"/>
                                  </p:stCondLst>
                                  <p:childTnLst>
                                    <p:anim calcmode="lin" valueType="num">
                                      <p:cBhvr>
                                        <p:cTn id="23" dur="1000"/>
                                        <p:tgtEl>
                                          <p:spTgt spid="29701"/>
                                        </p:tgtEl>
                                        <p:attrNameLst>
                                          <p:attrName>ppt_w</p:attrName>
                                        </p:attrNameLst>
                                      </p:cBhvr>
                                      <p:tavLst>
                                        <p:tav tm="0">
                                          <p:val>
                                            <p:strVal val="ppt_w"/>
                                          </p:val>
                                        </p:tav>
                                        <p:tav tm="100000">
                                          <p:val>
                                            <p:strVal val="ppt_w*0.70"/>
                                          </p:val>
                                        </p:tav>
                                      </p:tavLst>
                                    </p:anim>
                                    <p:anim calcmode="lin" valueType="num">
                                      <p:cBhvr>
                                        <p:cTn id="24" dur="1000"/>
                                        <p:tgtEl>
                                          <p:spTgt spid="29701"/>
                                        </p:tgtEl>
                                        <p:attrNameLst>
                                          <p:attrName>ppt_h</p:attrName>
                                        </p:attrNameLst>
                                      </p:cBhvr>
                                      <p:tavLst>
                                        <p:tav tm="0">
                                          <p:val>
                                            <p:strVal val="ppt_h"/>
                                          </p:val>
                                        </p:tav>
                                        <p:tav tm="100000">
                                          <p:val>
                                            <p:strVal val="ppt_h"/>
                                          </p:val>
                                        </p:tav>
                                      </p:tavLst>
                                    </p:anim>
                                    <p:animEffect transition="out" filter="fade">
                                      <p:cBhvr>
                                        <p:cTn id="25" dur="1000"/>
                                        <p:tgtEl>
                                          <p:spTgt spid="29701"/>
                                        </p:tgtEl>
                                      </p:cBhvr>
                                    </p:animEffect>
                                    <p:set>
                                      <p:cBhvr>
                                        <p:cTn id="26" dur="1" fill="hold">
                                          <p:stCondLst>
                                            <p:cond delay="999"/>
                                          </p:stCondLst>
                                        </p:cTn>
                                        <p:tgtEl>
                                          <p:spTgt spid="29701"/>
                                        </p:tgtEl>
                                        <p:attrNameLst>
                                          <p:attrName>style.visibility</p:attrName>
                                        </p:attrNameLst>
                                      </p:cBhvr>
                                      <p:to>
                                        <p:strVal val="hidden"/>
                                      </p:to>
                                    </p:set>
                                  </p:childTnLst>
                                </p:cTn>
                              </p:par>
                              <p:par>
                                <p:cTn id="27" presetID="55" presetClass="exit" presetSubtype="0" fill="hold" grpId="1" nodeType="withEffect">
                                  <p:stCondLst>
                                    <p:cond delay="0"/>
                                  </p:stCondLst>
                                  <p:childTnLst>
                                    <p:anim calcmode="lin" valueType="num">
                                      <p:cBhvr>
                                        <p:cTn id="28" dur="1000"/>
                                        <p:tgtEl>
                                          <p:spTgt spid="29702"/>
                                        </p:tgtEl>
                                        <p:attrNameLst>
                                          <p:attrName>ppt_w</p:attrName>
                                        </p:attrNameLst>
                                      </p:cBhvr>
                                      <p:tavLst>
                                        <p:tav tm="0">
                                          <p:val>
                                            <p:strVal val="ppt_w"/>
                                          </p:val>
                                        </p:tav>
                                        <p:tav tm="100000">
                                          <p:val>
                                            <p:strVal val="ppt_w*0.70"/>
                                          </p:val>
                                        </p:tav>
                                      </p:tavLst>
                                    </p:anim>
                                    <p:anim calcmode="lin" valueType="num">
                                      <p:cBhvr>
                                        <p:cTn id="29" dur="1000"/>
                                        <p:tgtEl>
                                          <p:spTgt spid="29702"/>
                                        </p:tgtEl>
                                        <p:attrNameLst>
                                          <p:attrName>ppt_h</p:attrName>
                                        </p:attrNameLst>
                                      </p:cBhvr>
                                      <p:tavLst>
                                        <p:tav tm="0">
                                          <p:val>
                                            <p:strVal val="ppt_h"/>
                                          </p:val>
                                        </p:tav>
                                        <p:tav tm="100000">
                                          <p:val>
                                            <p:strVal val="ppt_h"/>
                                          </p:val>
                                        </p:tav>
                                      </p:tavLst>
                                    </p:anim>
                                    <p:animEffect transition="out" filter="fade">
                                      <p:cBhvr>
                                        <p:cTn id="30" dur="1000"/>
                                        <p:tgtEl>
                                          <p:spTgt spid="29702"/>
                                        </p:tgtEl>
                                      </p:cBhvr>
                                    </p:animEffect>
                                    <p:set>
                                      <p:cBhvr>
                                        <p:cTn id="31" dur="1" fill="hold">
                                          <p:stCondLst>
                                            <p:cond delay="999"/>
                                          </p:stCondLst>
                                        </p:cTn>
                                        <p:tgtEl>
                                          <p:spTgt spid="29702"/>
                                        </p:tgtEl>
                                        <p:attrNameLst>
                                          <p:attrName>style.visibility</p:attrName>
                                        </p:attrNameLst>
                                      </p:cBhvr>
                                      <p:to>
                                        <p:strVal val="hidden"/>
                                      </p:to>
                                    </p:set>
                                  </p:childTnLst>
                                </p:cTn>
                              </p:par>
                              <p:par>
                                <p:cTn id="32" presetID="55" presetClass="exit" presetSubtype="0" fill="hold" grpId="1" nodeType="withEffect">
                                  <p:stCondLst>
                                    <p:cond delay="0"/>
                                  </p:stCondLst>
                                  <p:childTnLst>
                                    <p:anim calcmode="lin" valueType="num">
                                      <p:cBhvr>
                                        <p:cTn id="33" dur="1000"/>
                                        <p:tgtEl>
                                          <p:spTgt spid="29700"/>
                                        </p:tgtEl>
                                        <p:attrNameLst>
                                          <p:attrName>ppt_w</p:attrName>
                                        </p:attrNameLst>
                                      </p:cBhvr>
                                      <p:tavLst>
                                        <p:tav tm="0">
                                          <p:val>
                                            <p:strVal val="ppt_w"/>
                                          </p:val>
                                        </p:tav>
                                        <p:tav tm="100000">
                                          <p:val>
                                            <p:strVal val="ppt_w*0.70"/>
                                          </p:val>
                                        </p:tav>
                                      </p:tavLst>
                                    </p:anim>
                                    <p:anim calcmode="lin" valueType="num">
                                      <p:cBhvr>
                                        <p:cTn id="34" dur="1000"/>
                                        <p:tgtEl>
                                          <p:spTgt spid="29700"/>
                                        </p:tgtEl>
                                        <p:attrNameLst>
                                          <p:attrName>ppt_h</p:attrName>
                                        </p:attrNameLst>
                                      </p:cBhvr>
                                      <p:tavLst>
                                        <p:tav tm="0">
                                          <p:val>
                                            <p:strVal val="ppt_h"/>
                                          </p:val>
                                        </p:tav>
                                        <p:tav tm="100000">
                                          <p:val>
                                            <p:strVal val="ppt_h"/>
                                          </p:val>
                                        </p:tav>
                                      </p:tavLst>
                                    </p:anim>
                                    <p:animEffect transition="out" filter="fade">
                                      <p:cBhvr>
                                        <p:cTn id="35" dur="1000"/>
                                        <p:tgtEl>
                                          <p:spTgt spid="29700"/>
                                        </p:tgtEl>
                                      </p:cBhvr>
                                    </p:animEffect>
                                    <p:set>
                                      <p:cBhvr>
                                        <p:cTn id="36" dur="1" fill="hold">
                                          <p:stCondLst>
                                            <p:cond delay="999"/>
                                          </p:stCondLst>
                                        </p:cTn>
                                        <p:tgtEl>
                                          <p:spTgt spid="29700"/>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9703">
                                            <p:txEl>
                                              <p:pRg st="0" end="0"/>
                                            </p:txEl>
                                          </p:spTgt>
                                        </p:tgtEl>
                                        <p:attrNameLst>
                                          <p:attrName>style.visibility</p:attrName>
                                        </p:attrNameLst>
                                      </p:cBhvr>
                                      <p:to>
                                        <p:strVal val="visible"/>
                                      </p:to>
                                    </p:set>
                                    <p:animEffect transition="in" filter="fade">
                                      <p:cBhvr>
                                        <p:cTn id="39" dur="2000"/>
                                        <p:tgtEl>
                                          <p:spTgt spid="2970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703">
                                            <p:txEl>
                                              <p:pRg st="1" end="1"/>
                                            </p:txEl>
                                          </p:spTgt>
                                        </p:tgtEl>
                                        <p:attrNameLst>
                                          <p:attrName>style.visibility</p:attrName>
                                        </p:attrNameLst>
                                      </p:cBhvr>
                                      <p:to>
                                        <p:strVal val="visible"/>
                                      </p:to>
                                    </p:set>
                                    <p:animEffect transition="in" filter="fade">
                                      <p:cBhvr>
                                        <p:cTn id="44" dur="2000"/>
                                        <p:tgtEl>
                                          <p:spTgt spid="29703">
                                            <p:txEl>
                                              <p:pRg st="1" end="1"/>
                                            </p:txEl>
                                          </p:spTgt>
                                        </p:tgtEl>
                                      </p:cBhvr>
                                    </p:animEffect>
                                  </p:childTnLst>
                                </p:cTn>
                              </p:par>
                            </p:childTnLst>
                          </p:cTn>
                        </p:par>
                        <p:par>
                          <p:cTn id="45" fill="hold">
                            <p:stCondLst>
                              <p:cond delay="2000"/>
                            </p:stCondLst>
                            <p:childTnLst>
                              <p:par>
                                <p:cTn id="46" presetID="20" presetClass="entr" presetSubtype="0" fill="hold" grpId="0" nodeType="afterEffect">
                                  <p:stCondLst>
                                    <p:cond delay="0"/>
                                  </p:stCondLst>
                                  <p:childTnLst>
                                    <p:set>
                                      <p:cBhvr>
                                        <p:cTn id="47" dur="1" fill="hold">
                                          <p:stCondLst>
                                            <p:cond delay="0"/>
                                          </p:stCondLst>
                                        </p:cTn>
                                        <p:tgtEl>
                                          <p:spTgt spid="29704"/>
                                        </p:tgtEl>
                                        <p:attrNameLst>
                                          <p:attrName>style.visibility</p:attrName>
                                        </p:attrNameLst>
                                      </p:cBhvr>
                                      <p:to>
                                        <p:strVal val="visible"/>
                                      </p:to>
                                    </p:set>
                                    <p:animEffect transition="in" filter="wedge">
                                      <p:cBhvr>
                                        <p:cTn id="48" dur="2000"/>
                                        <p:tgtEl>
                                          <p:spTgt spid="29704"/>
                                        </p:tgtEl>
                                      </p:cBhvr>
                                    </p:animEffect>
                                  </p:childTnLst>
                                </p:cTn>
                              </p:par>
                              <p:par>
                                <p:cTn id="49" presetID="20" presetClass="entr" presetSubtype="0" fill="hold" grpId="2" nodeType="withEffect">
                                  <p:stCondLst>
                                    <p:cond delay="0"/>
                                  </p:stCondLst>
                                  <p:childTnLst>
                                    <p:set>
                                      <p:cBhvr>
                                        <p:cTn id="50" dur="1" fill="hold">
                                          <p:stCondLst>
                                            <p:cond delay="0"/>
                                          </p:stCondLst>
                                        </p:cTn>
                                        <p:tgtEl>
                                          <p:spTgt spid="29702"/>
                                        </p:tgtEl>
                                        <p:attrNameLst>
                                          <p:attrName>style.visibility</p:attrName>
                                        </p:attrNameLst>
                                      </p:cBhvr>
                                      <p:to>
                                        <p:strVal val="visible"/>
                                      </p:to>
                                    </p:set>
                                    <p:animEffect transition="in" filter="wedge">
                                      <p:cBhvr>
                                        <p:cTn id="51" dur="2000"/>
                                        <p:tgtEl>
                                          <p:spTgt spid="2970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9705">
                                            <p:bg/>
                                          </p:spTgt>
                                        </p:tgtEl>
                                        <p:attrNameLst>
                                          <p:attrName>style.visibility</p:attrName>
                                        </p:attrNameLst>
                                      </p:cBhvr>
                                      <p:to>
                                        <p:strVal val="visible"/>
                                      </p:to>
                                    </p:set>
                                    <p:animEffect transition="in" filter="fade">
                                      <p:cBhvr>
                                        <p:cTn id="56" dur="2000"/>
                                        <p:tgtEl>
                                          <p:spTgt spid="29705">
                                            <p:bg/>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9705">
                                            <p:txEl>
                                              <p:pRg st="0" end="0"/>
                                            </p:txEl>
                                          </p:spTgt>
                                        </p:tgtEl>
                                        <p:attrNameLst>
                                          <p:attrName>style.visibility</p:attrName>
                                        </p:attrNameLst>
                                      </p:cBhvr>
                                      <p:to>
                                        <p:strVal val="visible"/>
                                      </p:to>
                                    </p:set>
                                    <p:animEffect transition="in" filter="fade">
                                      <p:cBhvr>
                                        <p:cTn id="59" dur="2000"/>
                                        <p:tgtEl>
                                          <p:spTgt spid="29705">
                                            <p:txEl>
                                              <p:pRg st="0" end="0"/>
                                            </p:txEl>
                                          </p:spTgt>
                                        </p:tgtEl>
                                      </p:cBhvr>
                                    </p:animEffect>
                                  </p:childTnLst>
                                </p:cTn>
                              </p:par>
                              <p:par>
                                <p:cTn id="60" presetID="17" presetClass="exit" presetSubtype="8" fill="hold" grpId="3" nodeType="withEffect">
                                  <p:stCondLst>
                                    <p:cond delay="0"/>
                                  </p:stCondLst>
                                  <p:childTnLst>
                                    <p:anim calcmode="lin" valueType="num">
                                      <p:cBhvr>
                                        <p:cTn id="61" dur="500"/>
                                        <p:tgtEl>
                                          <p:spTgt spid="29702"/>
                                        </p:tgtEl>
                                        <p:attrNameLst>
                                          <p:attrName>ppt_x</p:attrName>
                                        </p:attrNameLst>
                                      </p:cBhvr>
                                      <p:tavLst>
                                        <p:tav tm="0">
                                          <p:val>
                                            <p:strVal val="ppt_x"/>
                                          </p:val>
                                        </p:tav>
                                        <p:tav tm="100000">
                                          <p:val>
                                            <p:strVal val="ppt_x-ppt_w/2"/>
                                          </p:val>
                                        </p:tav>
                                      </p:tavLst>
                                    </p:anim>
                                    <p:anim calcmode="lin" valueType="num">
                                      <p:cBhvr>
                                        <p:cTn id="62" dur="500"/>
                                        <p:tgtEl>
                                          <p:spTgt spid="29702"/>
                                        </p:tgtEl>
                                        <p:attrNameLst>
                                          <p:attrName>ppt_y</p:attrName>
                                        </p:attrNameLst>
                                      </p:cBhvr>
                                      <p:tavLst>
                                        <p:tav tm="0">
                                          <p:val>
                                            <p:strVal val="ppt_y"/>
                                          </p:val>
                                        </p:tav>
                                        <p:tav tm="100000">
                                          <p:val>
                                            <p:strVal val="ppt_y"/>
                                          </p:val>
                                        </p:tav>
                                      </p:tavLst>
                                    </p:anim>
                                    <p:anim calcmode="lin" valueType="num">
                                      <p:cBhvr>
                                        <p:cTn id="63" dur="500"/>
                                        <p:tgtEl>
                                          <p:spTgt spid="29702"/>
                                        </p:tgtEl>
                                        <p:attrNameLst>
                                          <p:attrName>ppt_w</p:attrName>
                                        </p:attrNameLst>
                                      </p:cBhvr>
                                      <p:tavLst>
                                        <p:tav tm="0">
                                          <p:val>
                                            <p:strVal val="ppt_w"/>
                                          </p:val>
                                        </p:tav>
                                        <p:tav tm="100000">
                                          <p:val>
                                            <p:fltVal val="0"/>
                                          </p:val>
                                        </p:tav>
                                      </p:tavLst>
                                    </p:anim>
                                    <p:anim calcmode="lin" valueType="num">
                                      <p:cBhvr>
                                        <p:cTn id="64" dur="500"/>
                                        <p:tgtEl>
                                          <p:spTgt spid="29702"/>
                                        </p:tgtEl>
                                        <p:attrNameLst>
                                          <p:attrName>ppt_h</p:attrName>
                                        </p:attrNameLst>
                                      </p:cBhvr>
                                      <p:tavLst>
                                        <p:tav tm="0">
                                          <p:val>
                                            <p:strVal val="ppt_h"/>
                                          </p:val>
                                        </p:tav>
                                        <p:tav tm="100000">
                                          <p:val>
                                            <p:strVal val="ppt_h"/>
                                          </p:val>
                                        </p:tav>
                                      </p:tavLst>
                                    </p:anim>
                                    <p:set>
                                      <p:cBhvr>
                                        <p:cTn id="65" dur="1" fill="hold">
                                          <p:stCondLst>
                                            <p:cond delay="499"/>
                                          </p:stCondLst>
                                        </p:cTn>
                                        <p:tgtEl>
                                          <p:spTgt spid="29702"/>
                                        </p:tgtEl>
                                        <p:attrNameLst>
                                          <p:attrName>style.visibility</p:attrName>
                                        </p:attrNameLst>
                                      </p:cBhvr>
                                      <p:to>
                                        <p:strVal val="hidden"/>
                                      </p:to>
                                    </p:set>
                                  </p:childTnLst>
                                </p:cTn>
                              </p:par>
                              <p:par>
                                <p:cTn id="66" presetID="17" presetClass="exit" presetSubtype="2" fill="hold" grpId="1" nodeType="withEffect">
                                  <p:stCondLst>
                                    <p:cond delay="0"/>
                                  </p:stCondLst>
                                  <p:childTnLst>
                                    <p:anim calcmode="lin" valueType="num">
                                      <p:cBhvr>
                                        <p:cTn id="67" dur="500"/>
                                        <p:tgtEl>
                                          <p:spTgt spid="29704"/>
                                        </p:tgtEl>
                                        <p:attrNameLst>
                                          <p:attrName>ppt_x</p:attrName>
                                        </p:attrNameLst>
                                      </p:cBhvr>
                                      <p:tavLst>
                                        <p:tav tm="0">
                                          <p:val>
                                            <p:strVal val="ppt_x"/>
                                          </p:val>
                                        </p:tav>
                                        <p:tav tm="100000">
                                          <p:val>
                                            <p:strVal val="ppt_x+ppt_w/2"/>
                                          </p:val>
                                        </p:tav>
                                      </p:tavLst>
                                    </p:anim>
                                    <p:anim calcmode="lin" valueType="num">
                                      <p:cBhvr>
                                        <p:cTn id="68" dur="500"/>
                                        <p:tgtEl>
                                          <p:spTgt spid="29704"/>
                                        </p:tgtEl>
                                        <p:attrNameLst>
                                          <p:attrName>ppt_y</p:attrName>
                                        </p:attrNameLst>
                                      </p:cBhvr>
                                      <p:tavLst>
                                        <p:tav tm="0">
                                          <p:val>
                                            <p:strVal val="ppt_y"/>
                                          </p:val>
                                        </p:tav>
                                        <p:tav tm="100000">
                                          <p:val>
                                            <p:strVal val="ppt_y"/>
                                          </p:val>
                                        </p:tav>
                                      </p:tavLst>
                                    </p:anim>
                                    <p:anim calcmode="lin" valueType="num">
                                      <p:cBhvr>
                                        <p:cTn id="69" dur="500"/>
                                        <p:tgtEl>
                                          <p:spTgt spid="29704"/>
                                        </p:tgtEl>
                                        <p:attrNameLst>
                                          <p:attrName>ppt_w</p:attrName>
                                        </p:attrNameLst>
                                      </p:cBhvr>
                                      <p:tavLst>
                                        <p:tav tm="0">
                                          <p:val>
                                            <p:strVal val="ppt_w"/>
                                          </p:val>
                                        </p:tav>
                                        <p:tav tm="100000">
                                          <p:val>
                                            <p:fltVal val="0"/>
                                          </p:val>
                                        </p:tav>
                                      </p:tavLst>
                                    </p:anim>
                                    <p:anim calcmode="lin" valueType="num">
                                      <p:cBhvr>
                                        <p:cTn id="70" dur="500"/>
                                        <p:tgtEl>
                                          <p:spTgt spid="29704"/>
                                        </p:tgtEl>
                                        <p:attrNameLst>
                                          <p:attrName>ppt_h</p:attrName>
                                        </p:attrNameLst>
                                      </p:cBhvr>
                                      <p:tavLst>
                                        <p:tav tm="0">
                                          <p:val>
                                            <p:strVal val="ppt_h"/>
                                          </p:val>
                                        </p:tav>
                                        <p:tav tm="100000">
                                          <p:val>
                                            <p:strVal val="ppt_h"/>
                                          </p:val>
                                        </p:tav>
                                      </p:tavLst>
                                    </p:anim>
                                    <p:set>
                                      <p:cBhvr>
                                        <p:cTn id="71" dur="1" fill="hold">
                                          <p:stCondLst>
                                            <p:cond delay="499"/>
                                          </p:stCondLst>
                                        </p:cTn>
                                        <p:tgtEl>
                                          <p:spTgt spid="2970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705">
                                            <p:txEl>
                                              <p:pRg st="1" end="1"/>
                                            </p:txEl>
                                          </p:spTgt>
                                        </p:tgtEl>
                                        <p:attrNameLst>
                                          <p:attrName>style.visibility</p:attrName>
                                        </p:attrNameLst>
                                      </p:cBhvr>
                                      <p:to>
                                        <p:strVal val="visible"/>
                                      </p:to>
                                    </p:set>
                                    <p:animEffect transition="in" filter="fade">
                                      <p:cBhvr>
                                        <p:cTn id="76" dur="2000"/>
                                        <p:tgtEl>
                                          <p:spTgt spid="29705">
                                            <p:txEl>
                                              <p:pRg st="1" end="1"/>
                                            </p:tx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9706"/>
                                        </p:tgtEl>
                                        <p:attrNameLst>
                                          <p:attrName>style.visibility</p:attrName>
                                        </p:attrNameLst>
                                      </p:cBhvr>
                                      <p:to>
                                        <p:strVal val="visible"/>
                                      </p:to>
                                    </p:set>
                                    <p:animEffect transition="in" filter="wipe(left)">
                                      <p:cBhvr>
                                        <p:cTn id="79" dur="1000"/>
                                        <p:tgtEl>
                                          <p:spTgt spid="29706"/>
                                        </p:tgtEl>
                                      </p:cBhvr>
                                    </p:animEffect>
                                  </p:childTnLst>
                                </p:cTn>
                              </p:par>
                            </p:childTnLst>
                          </p:cTn>
                        </p:par>
                        <p:par>
                          <p:cTn id="80" fill="hold">
                            <p:stCondLst>
                              <p:cond delay="2000"/>
                            </p:stCondLst>
                            <p:childTnLst>
                              <p:par>
                                <p:cTn id="81" presetID="10" presetClass="entr" presetSubtype="0" fill="hold" grpId="0" nodeType="afterEffect">
                                  <p:stCondLst>
                                    <p:cond delay="0"/>
                                  </p:stCondLst>
                                  <p:childTnLst>
                                    <p:set>
                                      <p:cBhvr>
                                        <p:cTn id="82" dur="1" fill="hold">
                                          <p:stCondLst>
                                            <p:cond delay="0"/>
                                          </p:stCondLst>
                                        </p:cTn>
                                        <p:tgtEl>
                                          <p:spTgt spid="29705">
                                            <p:txEl>
                                              <p:pRg st="2" end="2"/>
                                            </p:txEl>
                                          </p:spTgt>
                                        </p:tgtEl>
                                        <p:attrNameLst>
                                          <p:attrName>style.visibility</p:attrName>
                                        </p:attrNameLst>
                                      </p:cBhvr>
                                      <p:to>
                                        <p:strVal val="visible"/>
                                      </p:to>
                                    </p:set>
                                    <p:animEffect transition="in" filter="fade">
                                      <p:cBhvr>
                                        <p:cTn id="83" dur="2000"/>
                                        <p:tgtEl>
                                          <p:spTgt spid="297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0" grpId="1" animBg="1"/>
      <p:bldP spid="29701" grpId="0" animBg="1"/>
      <p:bldP spid="29701" grpId="1" animBg="1"/>
      <p:bldP spid="29702" grpId="0" animBg="1"/>
      <p:bldP spid="29702" grpId="1" animBg="1"/>
      <p:bldP spid="29702" grpId="2" animBg="1"/>
      <p:bldP spid="29702" grpId="3" animBg="1"/>
      <p:bldP spid="29703" grpId="0" uiExpand="1" build="p" animBg="1"/>
      <p:bldP spid="29704" grpId="0" animBg="1"/>
      <p:bldP spid="29704" grpId="1" animBg="1"/>
      <p:bldP spid="29705" grpId="0" uiExpand="1" build="p" animBg="1"/>
      <p:bldP spid="2970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3"/>
          <a:srcRect/>
          <a:stretch>
            <a:fillRect/>
          </a:stretch>
        </p:blipFill>
        <p:spPr bwMode="auto">
          <a:xfrm>
            <a:off x="628650" y="14288"/>
            <a:ext cx="7886700" cy="6829425"/>
          </a:xfrm>
          <a:prstGeom prst="rect">
            <a:avLst/>
          </a:prstGeom>
          <a:noFill/>
          <a:ln w="38100">
            <a:noFill/>
            <a:miter lim="800000"/>
            <a:headEnd/>
            <a:tailEnd/>
          </a:ln>
          <a:effectLst/>
        </p:spPr>
      </p:pic>
    </p:spTree>
  </p:cSld>
  <p:clrMapOvr>
    <a:masterClrMapping/>
  </p:clrMapOvr>
  <p:transition>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2772" name="Picture 4"/>
          <p:cNvPicPr>
            <a:picLocks noChangeAspect="1" noChangeArrowheads="1"/>
          </p:cNvPicPr>
          <p:nvPr/>
        </p:nvPicPr>
        <p:blipFill>
          <a:blip r:embed="rId3"/>
          <a:srcRect/>
          <a:stretch>
            <a:fillRect/>
          </a:stretch>
        </p:blipFill>
        <p:spPr bwMode="auto">
          <a:xfrm>
            <a:off x="2609850" y="228600"/>
            <a:ext cx="6534150" cy="6629400"/>
          </a:xfrm>
          <a:prstGeom prst="rect">
            <a:avLst/>
          </a:prstGeom>
          <a:noFill/>
          <a:ln w="38100">
            <a:noFill/>
            <a:miter lim="800000"/>
            <a:headEnd/>
            <a:tailEnd/>
          </a:ln>
          <a:effectLst/>
        </p:spPr>
      </p:pic>
      <p:sp>
        <p:nvSpPr>
          <p:cNvPr id="32773" name="WordArt 5"/>
          <p:cNvSpPr>
            <a:spLocks noChangeArrowheads="1" noChangeShapeType="1" noTextEdit="1"/>
          </p:cNvSpPr>
          <p:nvPr/>
        </p:nvSpPr>
        <p:spPr bwMode="auto">
          <a:xfrm rot="5400000">
            <a:off x="-1295400" y="2819400"/>
            <a:ext cx="5334000" cy="2286000"/>
          </a:xfrm>
          <a:prstGeom prst="rect">
            <a:avLst/>
          </a:prstGeom>
        </p:spPr>
        <p:txBody>
          <a:bodyPr vert="wordArtVert" wrap="none" fromWordArt="1">
            <a:prstTxWarp prst="textSlantUp">
              <a:avLst>
                <a:gd name="adj" fmla="val 55556"/>
              </a:avLst>
            </a:prstTxWarp>
          </a:bodyPr>
          <a:lstStyle/>
          <a:p>
            <a:pPr algn="ctr" fontAlgn="auto"/>
            <a:r>
              <a:rPr lang="en-US" sz="3600" kern="10" normalizeH="1">
                <a:ln w="12700">
                  <a:solidFill>
                    <a:srgbClr val="C4B596"/>
                  </a:solidFill>
                  <a:round/>
                  <a:headEnd/>
                  <a:tailEnd/>
                </a:ln>
                <a:gradFill rotWithShape="1">
                  <a:gsLst>
                    <a:gs pos="0">
                      <a:srgbClr val="FF0000"/>
                    </a:gs>
                    <a:gs pos="50000">
                      <a:srgbClr val="FF0000">
                        <a:gamma/>
                        <a:shade val="46275"/>
                        <a:invGamma/>
                      </a:srgbClr>
                    </a:gs>
                    <a:gs pos="100000">
                      <a:srgbClr val="FF0000"/>
                    </a:gs>
                  </a:gsLst>
                  <a:lin ang="5400000" scaled="1"/>
                </a:gradFill>
                <a:effectLst>
                  <a:outerShdw dist="53882" dir="2700000" algn="ctr" rotWithShape="0">
                    <a:srgbClr val="CBCBCB">
                      <a:alpha val="80000"/>
                    </a:srgbClr>
                  </a:outerShdw>
                </a:effectLst>
                <a:latin typeface="Arial Black"/>
              </a:rPr>
              <a:t>TEMPORARY</a:t>
            </a:r>
          </a:p>
        </p:txBody>
      </p:sp>
    </p:spTree>
  </p:cSld>
  <p:clrMapOvr>
    <a:masterClrMapping/>
  </p:clrMapOvr>
  <p:transition spd="med">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WordArt 2"/>
          <p:cNvSpPr>
            <a:spLocks noChangeArrowheads="1" noChangeShapeType="1" noTextEdit="1"/>
          </p:cNvSpPr>
          <p:nvPr/>
        </p:nvSpPr>
        <p:spPr bwMode="auto">
          <a:xfrm>
            <a:off x="304800" y="533400"/>
            <a:ext cx="8534400" cy="5638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Seventh-Day Adventists</a:t>
            </a:r>
          </a:p>
          <a:p>
            <a:pPr algn="ctr"/>
            <a:r>
              <a:rPr lang="en-US" sz="3600" kern="10">
                <a:ln w="9525">
                  <a:solidFill>
                    <a:srgbClr val="000000"/>
                  </a:solidFill>
                  <a:round/>
                  <a:headEnd/>
                  <a:tailEnd/>
                </a:ln>
                <a:solidFill>
                  <a:srgbClr val="FFFFFF"/>
                </a:solidFill>
                <a:latin typeface="Arial Black"/>
              </a:rPr>
              <a:t>DON'T RESPECT</a:t>
            </a:r>
          </a:p>
          <a:p>
            <a:pPr algn="ctr"/>
            <a:r>
              <a:rPr lang="en-US" sz="3600" kern="10">
                <a:ln w="9525">
                  <a:solidFill>
                    <a:srgbClr val="000000"/>
                  </a:solidFill>
                  <a:round/>
                  <a:headEnd/>
                  <a:tailEnd/>
                </a:ln>
                <a:solidFill>
                  <a:srgbClr val="FFFFFF"/>
                </a:solidFill>
                <a:latin typeface="Arial Black"/>
              </a:rPr>
              <a:t>"WHO"</a:t>
            </a:r>
          </a:p>
          <a:p>
            <a:pPr algn="ctr"/>
            <a:r>
              <a:rPr lang="en-US" sz="3600" kern="10">
                <a:ln w="9525">
                  <a:solidFill>
                    <a:srgbClr val="000000"/>
                  </a:solidFill>
                  <a:round/>
                  <a:headEnd/>
                  <a:tailEnd/>
                </a:ln>
                <a:solidFill>
                  <a:srgbClr val="FFFFFF"/>
                </a:solidFill>
                <a:latin typeface="Arial Black"/>
              </a:rPr>
              <a:t>IS BEING SPOKEN TO</a:t>
            </a:r>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0" y="0"/>
            <a:ext cx="6324600" cy="1981200"/>
          </a:xfrm>
          <a:solidFill>
            <a:srgbClr val="FF0000"/>
          </a:solidFill>
          <a:ln w="38100">
            <a:solidFill>
              <a:schemeClr val="tx1"/>
            </a:solidFill>
          </a:ln>
        </p:spPr>
        <p:txBody>
          <a:bodyPr/>
          <a:lstStyle/>
          <a:p>
            <a:pPr marL="0" indent="0">
              <a:lnSpc>
                <a:spcPct val="90000"/>
              </a:lnSpc>
              <a:buFont typeface="Wingdings" pitchFamily="2" charset="2"/>
              <a:buNone/>
            </a:pPr>
            <a:r>
              <a:rPr lang="en-US" sz="2400"/>
              <a:t>And when He had made an end of speaking with him on Mount Sinai, He gave Moses two tablets of the Testimony, tablets of stone, written with the finger of God</a:t>
            </a:r>
          </a:p>
          <a:p>
            <a:pPr marL="0" indent="0" algn="r">
              <a:lnSpc>
                <a:spcPct val="90000"/>
              </a:lnSpc>
              <a:buFont typeface="Wingdings" pitchFamily="2" charset="2"/>
              <a:buNone/>
            </a:pPr>
            <a:r>
              <a:rPr lang="en-US" sz="2400"/>
              <a:t>Exodus 31:18</a:t>
            </a:r>
            <a:r>
              <a:rPr lang="en-US" sz="2800"/>
              <a:t> (NKJV)</a:t>
            </a:r>
          </a:p>
        </p:txBody>
      </p:sp>
      <p:sp>
        <p:nvSpPr>
          <p:cNvPr id="34819" name="Text Box 3"/>
          <p:cNvSpPr txBox="1">
            <a:spLocks noChangeArrowheads="1"/>
          </p:cNvSpPr>
          <p:nvPr/>
        </p:nvSpPr>
        <p:spPr bwMode="auto">
          <a:xfrm>
            <a:off x="6324600" y="304800"/>
            <a:ext cx="2819400" cy="1917700"/>
          </a:xfrm>
          <a:prstGeom prst="rect">
            <a:avLst/>
          </a:prstGeom>
          <a:noFill/>
          <a:ln w="9525">
            <a:noFill/>
            <a:miter lim="800000"/>
            <a:headEnd/>
            <a:tailEnd/>
          </a:ln>
          <a:effectLst/>
        </p:spPr>
        <p:txBody>
          <a:bodyPr>
            <a:spAutoFit/>
          </a:bodyPr>
          <a:lstStyle/>
          <a:p>
            <a:pPr marL="236538" indent="-236538">
              <a:spcBef>
                <a:spcPct val="50000"/>
              </a:spcBef>
              <a:buFontTx/>
              <a:buChar char="•"/>
            </a:pPr>
            <a:r>
              <a:rPr lang="en-US" sz="2400"/>
              <a:t>SDA Contention: “Sabbath was written in stone by God—made permanent”</a:t>
            </a:r>
          </a:p>
        </p:txBody>
      </p:sp>
      <p:sp>
        <p:nvSpPr>
          <p:cNvPr id="34820" name="Text Box 4"/>
          <p:cNvSpPr txBox="1">
            <a:spLocks noChangeArrowheads="1"/>
          </p:cNvSpPr>
          <p:nvPr/>
        </p:nvSpPr>
        <p:spPr bwMode="auto">
          <a:xfrm>
            <a:off x="381000" y="2286000"/>
            <a:ext cx="8763000" cy="4535488"/>
          </a:xfrm>
          <a:prstGeom prst="rect">
            <a:avLst/>
          </a:prstGeom>
          <a:noFill/>
          <a:ln w="9525">
            <a:noFill/>
            <a:miter lim="800000"/>
            <a:headEnd/>
            <a:tailEnd/>
          </a:ln>
          <a:effectLst/>
        </p:spPr>
        <p:txBody>
          <a:bodyPr>
            <a:spAutoFit/>
          </a:bodyPr>
          <a:lstStyle/>
          <a:p>
            <a:pPr marL="236538" indent="-236538">
              <a:spcBef>
                <a:spcPct val="50000"/>
              </a:spcBef>
              <a:buFontTx/>
              <a:buChar char="•"/>
            </a:pPr>
            <a:r>
              <a:rPr lang="en-US" sz="2800"/>
              <a:t>Paul said what was written on stones passed away!</a:t>
            </a:r>
          </a:p>
          <a:p>
            <a:pPr marL="350838" lvl="1"/>
            <a:r>
              <a:rPr lang="en-US" sz="2400"/>
              <a:t>“</a:t>
            </a:r>
            <a:r>
              <a:rPr lang="en-US" sz="2400" baseline="30000"/>
              <a:t>7</a:t>
            </a:r>
            <a:r>
              <a:rPr lang="en-US" sz="2400"/>
              <a:t> But if the ministry of death, written and engraved on stones, was </a:t>
            </a:r>
            <a:r>
              <a:rPr lang="en-US" sz="2400">
                <a:solidFill>
                  <a:srgbClr val="FFFF00"/>
                </a:solidFill>
              </a:rPr>
              <a:t>glorious</a:t>
            </a:r>
            <a:r>
              <a:rPr lang="en-US" sz="2400"/>
              <a:t>, so that the children of Israel could not look steadily at the face of Moses because of the glory of his countenance, </a:t>
            </a:r>
            <a:r>
              <a:rPr lang="en-US" sz="2400">
                <a:solidFill>
                  <a:srgbClr val="FFFF00"/>
                </a:solidFill>
              </a:rPr>
              <a:t>which glory was passing away</a:t>
            </a:r>
            <a:r>
              <a:rPr lang="en-US" sz="2400"/>
              <a:t>. . . </a:t>
            </a:r>
            <a:r>
              <a:rPr lang="en-US" sz="2400" baseline="30000"/>
              <a:t>11</a:t>
            </a:r>
            <a:r>
              <a:rPr lang="en-US" sz="2400"/>
              <a:t> For if what is passing away was glorious, what remains is much more glorious. . . </a:t>
            </a:r>
            <a:r>
              <a:rPr lang="en-US" sz="2400" baseline="30000"/>
              <a:t>13</a:t>
            </a:r>
            <a:r>
              <a:rPr lang="en-US" sz="2400"/>
              <a:t> unlike Moses, who put a veil over his face so that the children of Israel could not look steadily </a:t>
            </a:r>
            <a:r>
              <a:rPr lang="en-US" sz="2400">
                <a:solidFill>
                  <a:srgbClr val="FFFF00"/>
                </a:solidFill>
              </a:rPr>
              <a:t>at the end of what was passing away</a:t>
            </a:r>
            <a:r>
              <a:rPr lang="en-US" sz="2400"/>
              <a:t>. </a:t>
            </a:r>
            <a:r>
              <a:rPr lang="en-US" sz="2400" baseline="30000"/>
              <a:t>14</a:t>
            </a:r>
            <a:r>
              <a:rPr lang="en-US" sz="2400"/>
              <a:t> But their minds were blinded. For until this day the same veil remains unlifted in the reading of the Old Testament, because </a:t>
            </a:r>
            <a:r>
              <a:rPr lang="en-US" sz="2400">
                <a:solidFill>
                  <a:srgbClr val="FFFF00"/>
                </a:solidFill>
              </a:rPr>
              <a:t>the veil is taken away in Christ</a:t>
            </a:r>
            <a:r>
              <a:rPr lang="en-US" sz="2400"/>
              <a:t>”  (2 Cor. 3:7, 11, 13, 14, NKJV)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edge">
                                      <p:cBhvr>
                                        <p:cTn id="7" dur="2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8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p:bldP spid="348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Sabbatarians Contend:</a:t>
            </a:r>
          </a:p>
        </p:txBody>
      </p:sp>
      <p:sp>
        <p:nvSpPr>
          <p:cNvPr id="9219" name="Rectangle 3"/>
          <p:cNvSpPr>
            <a:spLocks noGrp="1" noChangeArrowheads="1"/>
          </p:cNvSpPr>
          <p:nvPr>
            <p:ph type="body" idx="1"/>
          </p:nvPr>
        </p:nvSpPr>
        <p:spPr/>
        <p:txBody>
          <a:bodyPr/>
          <a:lstStyle/>
          <a:p>
            <a:pPr>
              <a:lnSpc>
                <a:spcPct val="90000"/>
              </a:lnSpc>
            </a:pPr>
            <a:r>
              <a:rPr lang="en-US"/>
              <a:t>The Sabbath day was given to all men since the beginning of creation (Gen. 2:1-3; Ex. 20:8-11)</a:t>
            </a:r>
          </a:p>
          <a:p>
            <a:pPr>
              <a:lnSpc>
                <a:spcPct val="90000"/>
              </a:lnSpc>
            </a:pPr>
            <a:r>
              <a:rPr lang="en-US"/>
              <a:t>The Sabbath day was an everlasting command (Ex. 31:16, 17)</a:t>
            </a:r>
          </a:p>
          <a:p>
            <a:pPr lvl="1">
              <a:lnSpc>
                <a:spcPct val="90000"/>
              </a:lnSpc>
            </a:pPr>
            <a:r>
              <a:rPr lang="en-US"/>
              <a:t>Was written on stone to show its permanence (Ex. 31:18)</a:t>
            </a:r>
          </a:p>
          <a:p>
            <a:pPr>
              <a:lnSpc>
                <a:spcPct val="90000"/>
              </a:lnSpc>
            </a:pPr>
            <a:r>
              <a:rPr lang="en-US"/>
              <a:t>God changes not (Mal. 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lide(fromLeft)">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slide(fromLeft)">
                                      <p:cBhvr>
                                        <p:cTn id="12" dur="500"/>
                                        <p:tgtEl>
                                          <p:spTgt spid="9219">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slide(fromBottom)">
                                      <p:cBhvr>
                                        <p:cTn id="15" dur="500"/>
                                        <p:tgtEl>
                                          <p:spTgt spid="921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9219">
                                            <p:txEl>
                                              <p:pRg st="3" end="3"/>
                                            </p:txEl>
                                          </p:spTgt>
                                        </p:tgtEl>
                                        <p:attrNameLst>
                                          <p:attrName>style.visibility</p:attrName>
                                        </p:attrNameLst>
                                      </p:cBhvr>
                                      <p:to>
                                        <p:strVal val="visible"/>
                                      </p:to>
                                    </p:set>
                                    <p:animEffect transition="in" filter="slide(fromLeft)">
                                      <p:cBhvr>
                                        <p:cTn id="20"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0" y="0"/>
            <a:ext cx="6324600" cy="1981200"/>
          </a:xfrm>
          <a:solidFill>
            <a:srgbClr val="FF0000"/>
          </a:solidFill>
          <a:ln w="38100">
            <a:solidFill>
              <a:schemeClr val="tx1"/>
            </a:solidFill>
          </a:ln>
        </p:spPr>
        <p:txBody>
          <a:bodyPr/>
          <a:lstStyle/>
          <a:p>
            <a:pPr marL="0" indent="0">
              <a:lnSpc>
                <a:spcPct val="90000"/>
              </a:lnSpc>
              <a:buFont typeface="Wingdings" pitchFamily="2" charset="2"/>
              <a:buNone/>
            </a:pPr>
            <a:r>
              <a:rPr lang="en-US" sz="2800"/>
              <a:t>For I am the LORD, I do not change; Therefore you are not consumed, O sons of Jacob. </a:t>
            </a:r>
          </a:p>
          <a:p>
            <a:pPr marL="0" indent="0" algn="r">
              <a:lnSpc>
                <a:spcPct val="90000"/>
              </a:lnSpc>
              <a:buFont typeface="Wingdings" pitchFamily="2" charset="2"/>
              <a:buNone/>
            </a:pPr>
            <a:r>
              <a:rPr lang="en-US" sz="2800"/>
              <a:t>Malachi 3:6 (NKJV)</a:t>
            </a:r>
          </a:p>
        </p:txBody>
      </p:sp>
      <p:sp>
        <p:nvSpPr>
          <p:cNvPr id="39939" name="Text Box 3"/>
          <p:cNvSpPr txBox="1">
            <a:spLocks noChangeArrowheads="1"/>
          </p:cNvSpPr>
          <p:nvPr/>
        </p:nvSpPr>
        <p:spPr bwMode="auto">
          <a:xfrm>
            <a:off x="6324600" y="304800"/>
            <a:ext cx="2819400" cy="2647950"/>
          </a:xfrm>
          <a:prstGeom prst="rect">
            <a:avLst/>
          </a:prstGeom>
          <a:noFill/>
          <a:ln w="9525">
            <a:noFill/>
            <a:miter lim="800000"/>
            <a:headEnd/>
            <a:tailEnd/>
          </a:ln>
          <a:effectLst/>
        </p:spPr>
        <p:txBody>
          <a:bodyPr>
            <a:spAutoFit/>
          </a:bodyPr>
          <a:lstStyle/>
          <a:p>
            <a:pPr marL="236538" indent="-236538">
              <a:spcBef>
                <a:spcPct val="50000"/>
              </a:spcBef>
              <a:buFontTx/>
              <a:buChar char="•"/>
            </a:pPr>
            <a:r>
              <a:rPr lang="en-US" sz="2400"/>
              <a:t>SDA Contention: “God gave the Sabbath; God doesn’t change; therefore the Sabbath is still binding today!”</a:t>
            </a:r>
          </a:p>
        </p:txBody>
      </p:sp>
      <p:grpSp>
        <p:nvGrpSpPr>
          <p:cNvPr id="39947" name="Group 11"/>
          <p:cNvGrpSpPr>
            <a:grpSpLocks/>
          </p:cNvGrpSpPr>
          <p:nvPr/>
        </p:nvGrpSpPr>
        <p:grpSpPr bwMode="auto">
          <a:xfrm>
            <a:off x="0" y="2057400"/>
            <a:ext cx="6172200" cy="4800600"/>
            <a:chOff x="0" y="1296"/>
            <a:chExt cx="3888" cy="3024"/>
          </a:xfrm>
        </p:grpSpPr>
        <p:pic>
          <p:nvPicPr>
            <p:cNvPr id="39942" name="Picture 6"/>
            <p:cNvPicPr>
              <a:picLocks noChangeAspect="1" noChangeArrowheads="1"/>
            </p:cNvPicPr>
            <p:nvPr/>
          </p:nvPicPr>
          <p:blipFill>
            <a:blip r:embed="rId3"/>
            <a:srcRect/>
            <a:stretch>
              <a:fillRect/>
            </a:stretch>
          </p:blipFill>
          <p:spPr bwMode="auto">
            <a:xfrm>
              <a:off x="0" y="1296"/>
              <a:ext cx="3873" cy="3024"/>
            </a:xfrm>
            <a:prstGeom prst="rect">
              <a:avLst/>
            </a:prstGeom>
            <a:noFill/>
            <a:ln w="38100">
              <a:noFill/>
              <a:miter lim="800000"/>
              <a:headEnd/>
              <a:tailEnd/>
            </a:ln>
            <a:effectLst/>
          </p:spPr>
        </p:pic>
        <p:sp>
          <p:nvSpPr>
            <p:cNvPr id="39943" name="Rectangle 7"/>
            <p:cNvSpPr>
              <a:spLocks noChangeArrowheads="1"/>
            </p:cNvSpPr>
            <p:nvPr/>
          </p:nvSpPr>
          <p:spPr bwMode="auto">
            <a:xfrm>
              <a:off x="10" y="1296"/>
              <a:ext cx="3840" cy="3024"/>
            </a:xfrm>
            <a:prstGeom prst="rect">
              <a:avLst/>
            </a:prstGeom>
            <a:noFill/>
            <a:ln w="76200">
              <a:solidFill>
                <a:schemeClr val="bg2"/>
              </a:solidFill>
              <a:miter lim="800000"/>
              <a:headEnd/>
              <a:tailEnd/>
            </a:ln>
            <a:effectLst/>
          </p:spPr>
          <p:txBody>
            <a:bodyPr wrap="none" anchor="ctr"/>
            <a:lstStyle/>
            <a:p>
              <a:endParaRPr lang="en-US"/>
            </a:p>
          </p:txBody>
        </p:sp>
        <p:sp>
          <p:nvSpPr>
            <p:cNvPr id="39944" name="Rectangle 8"/>
            <p:cNvSpPr>
              <a:spLocks noChangeArrowheads="1"/>
            </p:cNvSpPr>
            <p:nvPr/>
          </p:nvSpPr>
          <p:spPr bwMode="auto">
            <a:xfrm>
              <a:off x="0" y="2160"/>
              <a:ext cx="3840" cy="432"/>
            </a:xfrm>
            <a:prstGeom prst="rect">
              <a:avLst/>
            </a:prstGeom>
            <a:solidFill>
              <a:schemeClr val="bg1"/>
            </a:solidFill>
            <a:ln w="57150">
              <a:noFill/>
              <a:miter lim="800000"/>
              <a:headEnd/>
              <a:tailEnd/>
            </a:ln>
            <a:effectLst/>
          </p:spPr>
          <p:txBody>
            <a:bodyPr wrap="none" anchor="ctr"/>
            <a:lstStyle/>
            <a:p>
              <a:endParaRPr lang="en-US"/>
            </a:p>
          </p:txBody>
        </p:sp>
        <p:sp>
          <p:nvSpPr>
            <p:cNvPr id="39945" name="WordArt 9"/>
            <p:cNvSpPr>
              <a:spLocks noChangeArrowheads="1" noChangeShapeType="1" noTextEdit="1"/>
            </p:cNvSpPr>
            <p:nvPr/>
          </p:nvSpPr>
          <p:spPr bwMode="auto">
            <a:xfrm>
              <a:off x="1356" y="2232"/>
              <a:ext cx="900" cy="264"/>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THEN</a:t>
              </a:r>
            </a:p>
          </p:txBody>
        </p:sp>
        <p:sp>
          <p:nvSpPr>
            <p:cNvPr id="39946" name="Line 10"/>
            <p:cNvSpPr>
              <a:spLocks noChangeShapeType="1"/>
            </p:cNvSpPr>
            <p:nvPr/>
          </p:nvSpPr>
          <p:spPr bwMode="auto">
            <a:xfrm>
              <a:off x="0" y="1680"/>
              <a:ext cx="3888" cy="0"/>
            </a:xfrm>
            <a:prstGeom prst="line">
              <a:avLst/>
            </a:prstGeom>
            <a:noFill/>
            <a:ln w="57150">
              <a:solidFill>
                <a:schemeClr val="bg2"/>
              </a:solidFill>
              <a:round/>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9947"/>
                                        </p:tgtEl>
                                        <p:attrNameLst>
                                          <p:attrName>style.visibility</p:attrName>
                                        </p:attrNameLst>
                                      </p:cBhvr>
                                      <p:to>
                                        <p:strVal val="visible"/>
                                      </p:to>
                                    </p:set>
                                    <p:animEffect transition="in" filter="dissolve">
                                      <p:cBhvr>
                                        <p:cTn id="7" dur="2000"/>
                                        <p:tgtEl>
                                          <p:spTgt spid="3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38100">
            <a:noFill/>
            <a:miter lim="800000"/>
            <a:headEnd/>
            <a:tailEnd/>
          </a:ln>
          <a:effectLst/>
        </p:spPr>
      </p:pic>
    </p:spTree>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 y="228600"/>
            <a:ext cx="8686800" cy="1524000"/>
          </a:xfrm>
          <a:solidFill>
            <a:srgbClr val="4D4D4D"/>
          </a:solidFill>
          <a:ln>
            <a:solidFill>
              <a:schemeClr val="tx2"/>
            </a:solidFill>
          </a:ln>
        </p:spPr>
        <p:txBody>
          <a:bodyPr/>
          <a:lstStyle/>
          <a:p>
            <a:endParaRPr lang="en-US"/>
          </a:p>
        </p:txBody>
      </p:sp>
      <p:sp>
        <p:nvSpPr>
          <p:cNvPr id="88067" name="Rectangle 3"/>
          <p:cNvSpPr>
            <a:spLocks noGrp="1" noChangeArrowheads="1"/>
          </p:cNvSpPr>
          <p:nvPr>
            <p:ph type="body" idx="1"/>
          </p:nvPr>
        </p:nvSpPr>
        <p:spPr>
          <a:xfrm>
            <a:off x="0" y="2895600"/>
            <a:ext cx="9144000" cy="3505200"/>
          </a:xfrm>
          <a:solidFill>
            <a:srgbClr val="3366FF">
              <a:alpha val="50000"/>
            </a:srgbClr>
          </a:solidFill>
          <a:ln w="22225">
            <a:solidFill>
              <a:schemeClr val="tx1"/>
            </a:solidFill>
          </a:ln>
        </p:spPr>
        <p:txBody>
          <a:bodyPr/>
          <a:lstStyle/>
          <a:p>
            <a:pPr>
              <a:lnSpc>
                <a:spcPct val="80000"/>
              </a:lnSpc>
            </a:pPr>
            <a:r>
              <a:rPr lang="en-US" sz="4000" b="1">
                <a:effectLst>
                  <a:outerShdw blurRad="38100" dist="38100" dir="2700000" algn="tl">
                    <a:srgbClr val="000000"/>
                  </a:outerShdw>
                </a:effectLst>
              </a:rPr>
              <a:t>1. Hear the Word of God---</a:t>
            </a:r>
            <a:r>
              <a:rPr lang="en-US" sz="2000" b="1">
                <a:effectLst>
                  <a:outerShdw blurRad="38100" dist="38100" dir="2700000" algn="tl">
                    <a:srgbClr val="000000"/>
                  </a:outerShdw>
                </a:effectLst>
              </a:rPr>
              <a:t>Rom. 10:17</a:t>
            </a:r>
          </a:p>
          <a:p>
            <a:pPr>
              <a:lnSpc>
                <a:spcPct val="80000"/>
              </a:lnSpc>
            </a:pPr>
            <a:r>
              <a:rPr lang="en-US" sz="4000" b="1">
                <a:effectLst>
                  <a:outerShdw blurRad="38100" dist="38100" dir="2700000" algn="tl">
                    <a:srgbClr val="000000"/>
                  </a:outerShdw>
                </a:effectLst>
              </a:rPr>
              <a:t>2. Believing In Your Heart---</a:t>
            </a:r>
            <a:r>
              <a:rPr lang="en-US" sz="2000" b="1">
                <a:effectLst>
                  <a:outerShdw blurRad="38100" dist="38100" dir="2700000" algn="tl">
                    <a:srgbClr val="000000"/>
                  </a:outerShdw>
                </a:effectLst>
              </a:rPr>
              <a:t>Rom. 10:9; Acts 8:37</a:t>
            </a:r>
          </a:p>
          <a:p>
            <a:pPr>
              <a:lnSpc>
                <a:spcPct val="80000"/>
              </a:lnSpc>
            </a:pPr>
            <a:r>
              <a:rPr lang="en-US" sz="4000" b="1">
                <a:effectLst>
                  <a:outerShdw blurRad="38100" dist="38100" dir="2700000" algn="tl">
                    <a:srgbClr val="000000"/>
                  </a:outerShdw>
                </a:effectLst>
              </a:rPr>
              <a:t>3. Repenting Of Your Sins---</a:t>
            </a:r>
            <a:r>
              <a:rPr lang="en-US" sz="2000" b="1">
                <a:effectLst>
                  <a:outerShdw blurRad="38100" dist="38100" dir="2700000" algn="tl">
                    <a:srgbClr val="000000"/>
                  </a:outerShdw>
                </a:effectLst>
              </a:rPr>
              <a:t>Acts 2:38</a:t>
            </a:r>
          </a:p>
          <a:p>
            <a:pPr>
              <a:lnSpc>
                <a:spcPct val="80000"/>
              </a:lnSpc>
            </a:pPr>
            <a:r>
              <a:rPr lang="en-US" sz="4000" b="1">
                <a:effectLst>
                  <a:outerShdw blurRad="38100" dist="38100" dir="2700000" algn="tl">
                    <a:srgbClr val="000000"/>
                  </a:outerShdw>
                </a:effectLst>
              </a:rPr>
              <a:t>4. Confess That Christ Is The Son of God---</a:t>
            </a:r>
            <a:r>
              <a:rPr lang="en-US" sz="2000" b="1">
                <a:effectLst>
                  <a:outerShdw blurRad="38100" dist="38100" dir="2700000" algn="tl">
                    <a:srgbClr val="000000"/>
                  </a:outerShdw>
                </a:effectLst>
              </a:rPr>
              <a:t>Rom. 10:10; Acts 8:37</a:t>
            </a:r>
          </a:p>
          <a:p>
            <a:pPr>
              <a:lnSpc>
                <a:spcPct val="80000"/>
              </a:lnSpc>
            </a:pPr>
            <a:r>
              <a:rPr lang="en-US" sz="4000" b="1">
                <a:effectLst>
                  <a:outerShdw blurRad="38100" dist="38100" dir="2700000" algn="tl">
                    <a:srgbClr val="000000"/>
                  </a:outerShdw>
                </a:effectLst>
              </a:rPr>
              <a:t>5. Be Baptized Into Christ---</a:t>
            </a:r>
            <a:r>
              <a:rPr lang="en-US" sz="2000" b="1">
                <a:effectLst>
                  <a:outerShdw blurRad="38100" dist="38100" dir="2700000" algn="tl">
                    <a:srgbClr val="000000"/>
                  </a:outerShdw>
                </a:effectLst>
              </a:rPr>
              <a:t>Gal. 3:26-29</a:t>
            </a:r>
          </a:p>
          <a:p>
            <a:pPr>
              <a:lnSpc>
                <a:spcPct val="80000"/>
              </a:lnSpc>
            </a:pPr>
            <a:r>
              <a:rPr lang="en-US" sz="4000" b="1">
                <a:effectLst>
                  <a:outerShdw blurRad="38100" dist="38100" dir="2700000" algn="tl">
                    <a:srgbClr val="000000"/>
                  </a:outerShdw>
                </a:effectLst>
              </a:rPr>
              <a:t>6. Be Faithful Until Death---</a:t>
            </a:r>
            <a:r>
              <a:rPr lang="en-US" sz="2000" b="1">
                <a:effectLst>
                  <a:outerShdw blurRad="38100" dist="38100" dir="2700000" algn="tl">
                    <a:srgbClr val="000000"/>
                  </a:outerShdw>
                </a:effectLst>
              </a:rPr>
              <a:t>Rev. 2:10;  I Cor. 15:58</a:t>
            </a:r>
          </a:p>
        </p:txBody>
      </p:sp>
      <p:sp>
        <p:nvSpPr>
          <p:cNvPr id="88068" name="WordArt 4"/>
          <p:cNvSpPr>
            <a:spLocks noChangeArrowheads="1" noChangeShapeType="1" noTextEdit="1"/>
          </p:cNvSpPr>
          <p:nvPr/>
        </p:nvSpPr>
        <p:spPr bwMode="auto">
          <a:xfrm>
            <a:off x="1066800" y="304800"/>
            <a:ext cx="7162800" cy="1295400"/>
          </a:xfrm>
          <a:prstGeom prst="rect">
            <a:avLst/>
          </a:prstGeom>
        </p:spPr>
        <p:txBody>
          <a:bodyPr wrap="none" fromWordArt="1">
            <a:prstTxWarp prst="textPlain">
              <a:avLst>
                <a:gd name="adj" fmla="val 50000"/>
              </a:avLst>
            </a:prstTxWarp>
          </a:bodyPr>
          <a:lstStyle/>
          <a:p>
            <a:pPr algn="ctr"/>
            <a:r>
              <a:rPr lang="en-US" sz="3600" kern="10">
                <a:ln w="9525">
                  <a:solidFill>
                    <a:srgbClr val="3366FF"/>
                  </a:solidFill>
                  <a:round/>
                  <a:headEnd/>
                  <a:tailEnd/>
                </a:ln>
                <a:solidFill>
                  <a:schemeClr val="tx2"/>
                </a:solidFill>
                <a:latin typeface="Arial Black"/>
              </a:rPr>
              <a:t>THE PLAN FOR</a:t>
            </a:r>
          </a:p>
          <a:p>
            <a:pPr algn="ctr"/>
            <a:r>
              <a:rPr lang="en-US" sz="3600" kern="10">
                <a:ln w="9525">
                  <a:solidFill>
                    <a:srgbClr val="3366FF"/>
                  </a:solidFill>
                  <a:round/>
                  <a:headEnd/>
                  <a:tailEnd/>
                </a:ln>
                <a:solidFill>
                  <a:schemeClr val="tx2"/>
                </a:solidFill>
                <a:latin typeface="Arial Black"/>
              </a:rPr>
              <a:t>YOUR SALVATION</a:t>
            </a:r>
          </a:p>
        </p:txBody>
      </p:sp>
      <p:sp>
        <p:nvSpPr>
          <p:cNvPr id="88069" name="AutoShape 5"/>
          <p:cNvSpPr>
            <a:spLocks noChangeArrowheads="1"/>
          </p:cNvSpPr>
          <p:nvPr/>
        </p:nvSpPr>
        <p:spPr bwMode="auto">
          <a:xfrm>
            <a:off x="1600200" y="1752600"/>
            <a:ext cx="561975" cy="1143000"/>
          </a:xfrm>
          <a:prstGeom prst="downArrow">
            <a:avLst>
              <a:gd name="adj1" fmla="val 50000"/>
              <a:gd name="adj2" fmla="val 50847"/>
            </a:avLst>
          </a:prstGeom>
          <a:solidFill>
            <a:srgbClr val="5F5F5F"/>
          </a:solidFill>
          <a:ln w="9525">
            <a:solidFill>
              <a:schemeClr val="tx2"/>
            </a:solidFill>
            <a:miter lim="800000"/>
            <a:headEnd/>
            <a:tailEnd/>
          </a:ln>
          <a:effectLst/>
        </p:spPr>
        <p:txBody>
          <a:bodyPr vert="eaVert" wrap="none" anchor="ctr"/>
          <a:lstStyle/>
          <a:p>
            <a:endParaRPr lang="en-US"/>
          </a:p>
        </p:txBody>
      </p:sp>
      <p:sp>
        <p:nvSpPr>
          <p:cNvPr id="88070" name="AutoShape 6"/>
          <p:cNvSpPr>
            <a:spLocks noChangeArrowheads="1"/>
          </p:cNvSpPr>
          <p:nvPr/>
        </p:nvSpPr>
        <p:spPr bwMode="auto">
          <a:xfrm>
            <a:off x="6858000" y="1752600"/>
            <a:ext cx="609600" cy="1143000"/>
          </a:xfrm>
          <a:prstGeom prst="downArrow">
            <a:avLst>
              <a:gd name="adj1" fmla="val 50000"/>
              <a:gd name="adj2" fmla="val 46875"/>
            </a:avLst>
          </a:prstGeom>
          <a:solidFill>
            <a:srgbClr val="5F5F5F"/>
          </a:solidFill>
          <a:ln w="9525">
            <a:solidFill>
              <a:schemeClr val="tx1"/>
            </a:solidFill>
            <a:miter lim="800000"/>
            <a:headEnd/>
            <a:tailEnd/>
          </a:ln>
          <a:effectLst/>
        </p:spPr>
        <p:txBody>
          <a:bodyPr vert="eaVert" wrap="none" anchor="ctr"/>
          <a:lstStyle/>
          <a:p>
            <a:endParaRPr lang="en-US"/>
          </a:p>
        </p:txBody>
      </p:sp>
      <p:sp>
        <p:nvSpPr>
          <p:cNvPr id="88071" name="AutoShape 7"/>
          <p:cNvSpPr>
            <a:spLocks noChangeArrowheads="1"/>
          </p:cNvSpPr>
          <p:nvPr/>
        </p:nvSpPr>
        <p:spPr bwMode="auto">
          <a:xfrm>
            <a:off x="4267200" y="1752600"/>
            <a:ext cx="685800" cy="1143000"/>
          </a:xfrm>
          <a:prstGeom prst="downArrow">
            <a:avLst>
              <a:gd name="adj1" fmla="val 50000"/>
              <a:gd name="adj2" fmla="val 41667"/>
            </a:avLst>
          </a:prstGeom>
          <a:solidFill>
            <a:schemeClr val="tx2"/>
          </a:solidFill>
          <a:ln w="9525">
            <a:solidFill>
              <a:srgbClr val="3366FF"/>
            </a:solidFill>
            <a:miter lim="800000"/>
            <a:headEnd/>
            <a:tailEnd/>
          </a:ln>
          <a:effectLst/>
        </p:spPr>
        <p:txBody>
          <a:bodyPr vert="eaVert" wrap="none" anchor="ctr"/>
          <a:lstStyle/>
          <a:p>
            <a:endParaRPr lang="en-US"/>
          </a:p>
        </p:txBody>
      </p:sp>
    </p:spTree>
  </p:cSld>
  <p:clrMapOvr>
    <a:masterClrMapping/>
  </p:clrMapOvr>
  <p:transition spd="med">
    <p:randomBar dir="vert"/>
    <p:sndAc>
      <p:stSnd>
        <p:snd r:embed="rId3" name="SPKGLIS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Why The First Day of The Week?</a:t>
            </a:r>
          </a:p>
        </p:txBody>
      </p:sp>
      <p:sp>
        <p:nvSpPr>
          <p:cNvPr id="41987" name="Rectangle 3"/>
          <p:cNvSpPr>
            <a:spLocks noGrp="1" noChangeArrowheads="1"/>
          </p:cNvSpPr>
          <p:nvPr>
            <p:ph type="body" idx="1"/>
          </p:nvPr>
        </p:nvSpPr>
        <p:spPr/>
        <p:txBody>
          <a:bodyPr/>
          <a:lstStyle/>
          <a:p>
            <a:r>
              <a:rPr lang="en-US" sz="2800" b="1"/>
              <a:t>THE DAY</a:t>
            </a:r>
            <a:r>
              <a:rPr lang="en-US" sz="2800"/>
              <a:t> Jesus arose from the dead, “Now when He rose early on the first day of the week. . .” (Mk. 16:9, NKJV)</a:t>
            </a:r>
          </a:p>
          <a:p>
            <a:r>
              <a:rPr lang="en-US" sz="2800" b="1"/>
              <a:t>THE DAY</a:t>
            </a:r>
            <a:r>
              <a:rPr lang="en-US" sz="2800"/>
              <a:t> a living hope was established, “Blessed be the God and Father of our Lord Jesus Christ, who according to His abundant mercy has begotten us again to a living hope through the resurrection of Jesus Christ from the dead” (1 Pet. 1:3, NKJV)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2000" fill="hold"/>
                                        <p:tgtEl>
                                          <p:spTgt spid="41987">
                                            <p:txEl>
                                              <p:pRg st="0" end="0"/>
                                            </p:txEl>
                                          </p:spTgt>
                                        </p:tgtEl>
                                        <p:attrNameLst>
                                          <p:attrName>ppt_w</p:attrName>
                                        </p:attrNameLst>
                                      </p:cBhvr>
                                      <p:tavLst>
                                        <p:tav tm="0">
                                          <p:val>
                                            <p:strVal val="#ppt_w*2.5"/>
                                          </p:val>
                                        </p:tav>
                                        <p:tav tm="100000">
                                          <p:val>
                                            <p:strVal val="#ppt_w"/>
                                          </p:val>
                                        </p:tav>
                                      </p:tavLst>
                                    </p:anim>
                                    <p:anim calcmode="lin" valueType="num">
                                      <p:cBhvr>
                                        <p:cTn id="8" dur="2000" fill="hold"/>
                                        <p:tgtEl>
                                          <p:spTgt spid="41987">
                                            <p:txEl>
                                              <p:pRg st="0" end="0"/>
                                            </p:txEl>
                                          </p:spTgt>
                                        </p:tgtEl>
                                        <p:attrNameLst>
                                          <p:attrName>ppt_h</p:attrName>
                                        </p:attrNameLst>
                                      </p:cBhvr>
                                      <p:tavLst>
                                        <p:tav tm="0">
                                          <p:val>
                                            <p:strVal val="#ppt_h*0.01"/>
                                          </p:val>
                                        </p:tav>
                                        <p:tav tm="100000">
                                          <p:val>
                                            <p:strVal val="#ppt_h"/>
                                          </p:val>
                                        </p:tav>
                                      </p:tavLst>
                                    </p:anim>
                                    <p:anim calcmode="lin" valueType="num">
                                      <p:cBhvr>
                                        <p:cTn id="9" dur="2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0" dur="2000" fill="hold"/>
                                        <p:tgtEl>
                                          <p:spTgt spid="41987">
                                            <p:txEl>
                                              <p:pRg st="0" end="0"/>
                                            </p:txEl>
                                          </p:spTgt>
                                        </p:tgtEl>
                                        <p:attrNameLst>
                                          <p:attrName>ppt_y</p:attrName>
                                        </p:attrNameLst>
                                      </p:cBhvr>
                                      <p:tavLst>
                                        <p:tav tm="0">
                                          <p:val>
                                            <p:strVal val="#ppt_h+1"/>
                                          </p:val>
                                        </p:tav>
                                        <p:tav tm="100000">
                                          <p:val>
                                            <p:strVal val="#ppt_y"/>
                                          </p:val>
                                        </p:tav>
                                      </p:tavLst>
                                    </p:anim>
                                    <p:animEffect transition="in" filter="fade">
                                      <p:cBhvr>
                                        <p:cTn id="11" dur="2000"/>
                                        <p:tgtEl>
                                          <p:spTgt spid="4198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41987">
                                            <p:txEl>
                                              <p:pRg st="1" end="1"/>
                                            </p:txEl>
                                          </p:spTgt>
                                        </p:tgtEl>
                                        <p:attrNameLst>
                                          <p:attrName>style.visibility</p:attrName>
                                        </p:attrNameLst>
                                      </p:cBhvr>
                                      <p:to>
                                        <p:strVal val="visible"/>
                                      </p:to>
                                    </p:set>
                                    <p:anim calcmode="lin" valueType="num">
                                      <p:cBhvr>
                                        <p:cTn id="16" dur="2000" fill="hold"/>
                                        <p:tgtEl>
                                          <p:spTgt spid="41987">
                                            <p:txEl>
                                              <p:pRg st="1" end="1"/>
                                            </p:txEl>
                                          </p:spTgt>
                                        </p:tgtEl>
                                        <p:attrNameLst>
                                          <p:attrName>ppt_w</p:attrName>
                                        </p:attrNameLst>
                                      </p:cBhvr>
                                      <p:tavLst>
                                        <p:tav tm="0">
                                          <p:val>
                                            <p:strVal val="#ppt_w*2.5"/>
                                          </p:val>
                                        </p:tav>
                                        <p:tav tm="100000">
                                          <p:val>
                                            <p:strVal val="#ppt_w"/>
                                          </p:val>
                                        </p:tav>
                                      </p:tavLst>
                                    </p:anim>
                                    <p:anim calcmode="lin" valueType="num">
                                      <p:cBhvr>
                                        <p:cTn id="17" dur="2000" fill="hold"/>
                                        <p:tgtEl>
                                          <p:spTgt spid="41987">
                                            <p:txEl>
                                              <p:pRg st="1" end="1"/>
                                            </p:txEl>
                                          </p:spTgt>
                                        </p:tgtEl>
                                        <p:attrNameLst>
                                          <p:attrName>ppt_h</p:attrName>
                                        </p:attrNameLst>
                                      </p:cBhvr>
                                      <p:tavLst>
                                        <p:tav tm="0">
                                          <p:val>
                                            <p:strVal val="#ppt_h*0.01"/>
                                          </p:val>
                                        </p:tav>
                                        <p:tav tm="100000">
                                          <p:val>
                                            <p:strVal val="#ppt_h"/>
                                          </p:val>
                                        </p:tav>
                                      </p:tavLst>
                                    </p:anim>
                                    <p:anim calcmode="lin" valueType="num">
                                      <p:cBhvr>
                                        <p:cTn id="18" dur="2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9" dur="2000" fill="hold"/>
                                        <p:tgtEl>
                                          <p:spTgt spid="41987">
                                            <p:txEl>
                                              <p:pRg st="1" end="1"/>
                                            </p:txEl>
                                          </p:spTgt>
                                        </p:tgtEl>
                                        <p:attrNameLst>
                                          <p:attrName>ppt_y</p:attrName>
                                        </p:attrNameLst>
                                      </p:cBhvr>
                                      <p:tavLst>
                                        <p:tav tm="0">
                                          <p:val>
                                            <p:strVal val="#ppt_h+1"/>
                                          </p:val>
                                        </p:tav>
                                        <p:tav tm="100000">
                                          <p:val>
                                            <p:strVal val="#ppt_y"/>
                                          </p:val>
                                        </p:tav>
                                      </p:tavLst>
                                    </p:anim>
                                    <p:animEffect transition="in" filter="fade">
                                      <p:cBhvr>
                                        <p:cTn id="20" dur="20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Why The First Day of The Week?</a:t>
            </a:r>
          </a:p>
        </p:txBody>
      </p:sp>
      <p:sp>
        <p:nvSpPr>
          <p:cNvPr id="44035" name="Rectangle 3"/>
          <p:cNvSpPr>
            <a:spLocks noGrp="1" noChangeArrowheads="1"/>
          </p:cNvSpPr>
          <p:nvPr>
            <p:ph type="body" idx="1"/>
          </p:nvPr>
        </p:nvSpPr>
        <p:spPr/>
        <p:txBody>
          <a:bodyPr/>
          <a:lstStyle/>
          <a:p>
            <a:r>
              <a:rPr lang="en-US" sz="2800" b="1"/>
              <a:t>THE DAY</a:t>
            </a:r>
            <a:r>
              <a:rPr lang="en-US" sz="2800"/>
              <a:t> Jesus was declared to be the Son: </a:t>
            </a:r>
          </a:p>
          <a:p>
            <a:pPr lvl="1"/>
            <a:r>
              <a:rPr lang="en-US" sz="2400"/>
              <a:t>“I will declare the decree: The LORD has said to Me, ‘You are My Son, Today I have begotten You” (Ps. 2:7)</a:t>
            </a:r>
          </a:p>
          <a:p>
            <a:pPr lvl="1"/>
            <a:r>
              <a:rPr lang="en-US" sz="2400"/>
              <a:t>“and declared to be the Son of God with power according to the Spirit of holiness, by the resurrection from the dead” (Rom. 1:4)</a:t>
            </a:r>
          </a:p>
          <a:p>
            <a:r>
              <a:rPr lang="en-US" sz="2800" b="1"/>
              <a:t>THE DAY</a:t>
            </a:r>
            <a:r>
              <a:rPr lang="en-US" sz="2800"/>
              <a:t> Jesus appeared to His disciples (Jn. 20:1, 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left)">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wipe(left)">
                                      <p:cBhvr>
                                        <p:cTn id="17" dur="5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wipe(left)">
                                      <p:cBhvr>
                                        <p:cTn id="22"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Why The First Day of The Week?</a:t>
            </a:r>
          </a:p>
        </p:txBody>
      </p:sp>
      <p:sp>
        <p:nvSpPr>
          <p:cNvPr id="43011" name="Rectangle 3"/>
          <p:cNvSpPr>
            <a:spLocks noGrp="1" noChangeArrowheads="1"/>
          </p:cNvSpPr>
          <p:nvPr>
            <p:ph type="body" idx="1"/>
          </p:nvPr>
        </p:nvSpPr>
        <p:spPr/>
        <p:txBody>
          <a:bodyPr/>
          <a:lstStyle/>
          <a:p>
            <a:pPr>
              <a:lnSpc>
                <a:spcPct val="90000"/>
              </a:lnSpc>
            </a:pPr>
            <a:r>
              <a:rPr lang="en-US" sz="2800" b="1"/>
              <a:t>THE DAY</a:t>
            </a:r>
            <a:r>
              <a:rPr lang="en-US" sz="2800"/>
              <a:t> when the risen Savior was first worshipped (Matt. 28:1, 9, 10)</a:t>
            </a:r>
          </a:p>
          <a:p>
            <a:pPr>
              <a:lnSpc>
                <a:spcPct val="90000"/>
              </a:lnSpc>
            </a:pPr>
            <a:r>
              <a:rPr lang="en-US" sz="2800" b="1"/>
              <a:t>THE DAY</a:t>
            </a:r>
            <a:r>
              <a:rPr lang="en-US" sz="2800"/>
              <a:t> Jesus revealed Himself to his disciples through the breaking of bread (Lk. 24:1, 13-15, 30, 31, 35).</a:t>
            </a:r>
          </a:p>
          <a:p>
            <a:pPr>
              <a:lnSpc>
                <a:spcPct val="90000"/>
              </a:lnSpc>
            </a:pPr>
            <a:r>
              <a:rPr lang="en-US" sz="2800" b="1"/>
              <a:t>THE DAY</a:t>
            </a:r>
            <a:r>
              <a:rPr lang="en-US" sz="2800"/>
              <a:t> the disciples came together (Jn. 20:19, 20; Acts 20:7)</a:t>
            </a:r>
          </a:p>
          <a:p>
            <a:pPr>
              <a:lnSpc>
                <a:spcPct val="90000"/>
              </a:lnSpc>
            </a:pPr>
            <a:r>
              <a:rPr lang="en-US" sz="2800" b="1"/>
              <a:t>THE DAY</a:t>
            </a:r>
            <a:r>
              <a:rPr lang="en-US" sz="2800"/>
              <a:t> the disciples gave of their means (1 Cor. 16:1,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left)">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left)">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wipe(left)">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wipe(left)">
                                      <p:cBhvr>
                                        <p:cTn id="22"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Why The First Day of The Week?</a:t>
            </a:r>
          </a:p>
        </p:txBody>
      </p:sp>
      <p:sp>
        <p:nvSpPr>
          <p:cNvPr id="45059" name="Rectangle 3"/>
          <p:cNvSpPr>
            <a:spLocks noGrp="1" noChangeArrowheads="1"/>
          </p:cNvSpPr>
          <p:nvPr>
            <p:ph type="body" idx="1"/>
          </p:nvPr>
        </p:nvSpPr>
        <p:spPr>
          <a:xfrm>
            <a:off x="304800" y="1981200"/>
            <a:ext cx="8839200" cy="4876800"/>
          </a:xfrm>
        </p:spPr>
        <p:txBody>
          <a:bodyPr/>
          <a:lstStyle/>
          <a:p>
            <a:pPr>
              <a:lnSpc>
                <a:spcPct val="90000"/>
              </a:lnSpc>
            </a:pPr>
            <a:r>
              <a:rPr lang="en-US" sz="2600" b="1"/>
              <a:t>THE DAY</a:t>
            </a:r>
            <a:r>
              <a:rPr lang="en-US" sz="2200" b="1"/>
              <a:t> of Pentecost (firstfruits), “And ye shall count to you from the next day after the sabbath, from the day that ye brought the sheaf of the wave offering; seven sabbaths shall be complete:  Even to the next day after the seventh sabbath shall ye number fifty days; and ye shall offer a new meat offering to the LORD” (Lev. 23:15, 16, Revised Webster)</a:t>
            </a:r>
          </a:p>
          <a:p>
            <a:pPr lvl="1">
              <a:lnSpc>
                <a:spcPct val="90000"/>
              </a:lnSpc>
            </a:pPr>
            <a:r>
              <a:rPr lang="en-US" sz="2200"/>
              <a:t>Jesus baptized with the Holy Spirit on the first (Acts 2:1-4, 33)</a:t>
            </a:r>
          </a:p>
          <a:p>
            <a:pPr lvl="1">
              <a:lnSpc>
                <a:spcPct val="90000"/>
              </a:lnSpc>
            </a:pPr>
            <a:r>
              <a:rPr lang="en-US" sz="2200"/>
              <a:t>The church was established on the first (Is. 2:2-4; Acts 2:41, 47)</a:t>
            </a:r>
          </a:p>
          <a:p>
            <a:pPr lvl="1">
              <a:lnSpc>
                <a:spcPct val="90000"/>
              </a:lnSpc>
            </a:pPr>
            <a:r>
              <a:rPr lang="en-US" sz="2200"/>
              <a:t>Many were added to it on the first (Acts 2:47)</a:t>
            </a:r>
          </a:p>
          <a:p>
            <a:pPr lvl="1">
              <a:lnSpc>
                <a:spcPct val="90000"/>
              </a:lnSpc>
            </a:pPr>
            <a:r>
              <a:rPr lang="en-US" sz="2200"/>
              <a:t>The first gospel sermon was preached, after the Lord’s ascension, on the first (Acts 2)</a:t>
            </a:r>
          </a:p>
          <a:p>
            <a:pPr lvl="1">
              <a:lnSpc>
                <a:spcPct val="90000"/>
              </a:lnSpc>
            </a:pPr>
            <a:r>
              <a:rPr lang="en-US" sz="2200"/>
              <a:t>The New Law went into effect (Is. 2:3; Lk. 24:47, 49, Acts 2:1ff)</a:t>
            </a:r>
          </a:p>
        </p:txBody>
      </p:sp>
      <p:sp>
        <p:nvSpPr>
          <p:cNvPr id="45060" name="Line 4"/>
          <p:cNvSpPr>
            <a:spLocks noChangeShapeType="1"/>
          </p:cNvSpPr>
          <p:nvPr/>
        </p:nvSpPr>
        <p:spPr bwMode="auto">
          <a:xfrm flipV="1">
            <a:off x="2590800" y="3276600"/>
            <a:ext cx="6172200" cy="0"/>
          </a:xfrm>
          <a:prstGeom prst="line">
            <a:avLst/>
          </a:prstGeom>
          <a:noFill/>
          <a:ln w="38100">
            <a:solidFill>
              <a:srgbClr val="FFFF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childTnLst>
                          </p:cTn>
                        </p:par>
                        <p:par>
                          <p:cTn id="8" fill="hold">
                            <p:stCondLst>
                              <p:cond delay="500"/>
                            </p:stCondLst>
                            <p:childTnLst>
                              <p:par>
                                <p:cTn id="9" presetID="17" presetClass="entr" presetSubtype="10" fill="hold" grpId="0" nodeType="afterEffect">
                                  <p:stCondLst>
                                    <p:cond delay="4500"/>
                                  </p:stCondLst>
                                  <p:childTnLst>
                                    <p:set>
                                      <p:cBhvr>
                                        <p:cTn id="10" dur="1" fill="hold">
                                          <p:stCondLst>
                                            <p:cond delay="0"/>
                                          </p:stCondLst>
                                        </p:cTn>
                                        <p:tgtEl>
                                          <p:spTgt spid="45060"/>
                                        </p:tgtEl>
                                        <p:attrNameLst>
                                          <p:attrName>style.visibility</p:attrName>
                                        </p:attrNameLst>
                                      </p:cBhvr>
                                      <p:to>
                                        <p:strVal val="visible"/>
                                      </p:to>
                                    </p:set>
                                    <p:anim calcmode="lin" valueType="num">
                                      <p:cBhvr>
                                        <p:cTn id="11" dur="3000" fill="hold"/>
                                        <p:tgtEl>
                                          <p:spTgt spid="45060"/>
                                        </p:tgtEl>
                                        <p:attrNameLst>
                                          <p:attrName>ppt_w</p:attrName>
                                        </p:attrNameLst>
                                      </p:cBhvr>
                                      <p:tavLst>
                                        <p:tav tm="0">
                                          <p:val>
                                            <p:fltVal val="0"/>
                                          </p:val>
                                        </p:tav>
                                        <p:tav tm="100000">
                                          <p:val>
                                            <p:strVal val="#ppt_w"/>
                                          </p:val>
                                        </p:tav>
                                      </p:tavLst>
                                    </p:anim>
                                    <p:anim calcmode="lin" valueType="num">
                                      <p:cBhvr>
                                        <p:cTn id="12" dur="3000" fill="hold"/>
                                        <p:tgtEl>
                                          <p:spTgt spid="4506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059">
                                            <p:txEl>
                                              <p:pRg st="1" end="1"/>
                                            </p:txEl>
                                          </p:spTgt>
                                        </p:tgtEl>
                                        <p:attrNameLst>
                                          <p:attrName>style.visibility</p:attrName>
                                        </p:attrNameLst>
                                      </p:cBhvr>
                                      <p:to>
                                        <p:strVal val="visible"/>
                                      </p:to>
                                    </p:set>
                                    <p:animEffect transition="in" filter="wipe(left)">
                                      <p:cBhvr>
                                        <p:cTn id="17" dur="500"/>
                                        <p:tgtEl>
                                          <p:spTgt spid="450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059">
                                            <p:txEl>
                                              <p:pRg st="2" end="2"/>
                                            </p:txEl>
                                          </p:spTgt>
                                        </p:tgtEl>
                                        <p:attrNameLst>
                                          <p:attrName>style.visibility</p:attrName>
                                        </p:attrNameLst>
                                      </p:cBhvr>
                                      <p:to>
                                        <p:strVal val="visible"/>
                                      </p:to>
                                    </p:set>
                                    <p:animEffect transition="in" filter="wipe(left)">
                                      <p:cBhvr>
                                        <p:cTn id="22" dur="500"/>
                                        <p:tgtEl>
                                          <p:spTgt spid="450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059">
                                            <p:txEl>
                                              <p:pRg st="3" end="3"/>
                                            </p:txEl>
                                          </p:spTgt>
                                        </p:tgtEl>
                                        <p:attrNameLst>
                                          <p:attrName>style.visibility</p:attrName>
                                        </p:attrNameLst>
                                      </p:cBhvr>
                                      <p:to>
                                        <p:strVal val="visible"/>
                                      </p:to>
                                    </p:set>
                                    <p:animEffect transition="in" filter="wipe(left)">
                                      <p:cBhvr>
                                        <p:cTn id="27" dur="500"/>
                                        <p:tgtEl>
                                          <p:spTgt spid="450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059">
                                            <p:txEl>
                                              <p:pRg st="4" end="4"/>
                                            </p:txEl>
                                          </p:spTgt>
                                        </p:tgtEl>
                                        <p:attrNameLst>
                                          <p:attrName>style.visibility</p:attrName>
                                        </p:attrNameLst>
                                      </p:cBhvr>
                                      <p:to>
                                        <p:strVal val="visible"/>
                                      </p:to>
                                    </p:set>
                                    <p:animEffect transition="in" filter="wipe(left)">
                                      <p:cBhvr>
                                        <p:cTn id="32" dur="500"/>
                                        <p:tgtEl>
                                          <p:spTgt spid="4505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Effect transition="in" filter="wipe(left)">
                                      <p:cBhvr>
                                        <p:cTn id="37"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P spid="4506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3"/>
          <a:srcRect/>
          <a:stretch>
            <a:fillRect/>
          </a:stretch>
        </p:blipFill>
        <p:spPr bwMode="auto">
          <a:xfrm>
            <a:off x="0" y="4763"/>
            <a:ext cx="9144000" cy="6848475"/>
          </a:xfrm>
          <a:prstGeom prst="rect">
            <a:avLst/>
          </a:prstGeom>
          <a:noFill/>
          <a:ln w="38100">
            <a:noFill/>
            <a:miter lim="800000"/>
            <a:headEnd/>
            <a:tailEnd/>
          </a:ln>
          <a:effectLst/>
        </p:spPr>
      </p:pic>
    </p:spTree>
  </p:cSld>
  <p:clrMapOvr>
    <a:masterClrMapping/>
  </p:clrMapOvr>
  <p:transition spd="slow">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3"/>
          <a:srcRect/>
          <a:stretch>
            <a:fillRect/>
          </a:stretch>
        </p:blipFill>
        <p:spPr bwMode="auto">
          <a:xfrm>
            <a:off x="0" y="-52388"/>
            <a:ext cx="9144000" cy="6962776"/>
          </a:xfrm>
          <a:prstGeom prst="rect">
            <a:avLst/>
          </a:prstGeom>
          <a:noFill/>
          <a:ln w="38100">
            <a:noFill/>
            <a:miter lim="800000"/>
            <a:headEnd/>
            <a:tailEnd/>
          </a:ln>
          <a:effectLst/>
        </p:spPr>
      </p:pic>
      <p:sp>
        <p:nvSpPr>
          <p:cNvPr id="47109" name="Rectangle 5"/>
          <p:cNvSpPr>
            <a:spLocks noChangeArrowheads="1"/>
          </p:cNvSpPr>
          <p:nvPr/>
        </p:nvSpPr>
        <p:spPr bwMode="auto">
          <a:xfrm>
            <a:off x="0" y="1143000"/>
            <a:ext cx="9144000" cy="2438400"/>
          </a:xfrm>
          <a:prstGeom prst="rect">
            <a:avLst/>
          </a:prstGeom>
          <a:solidFill>
            <a:schemeClr val="bg1"/>
          </a:solidFill>
          <a:ln w="38100">
            <a:solidFill>
              <a:srgbClr val="FFFF00"/>
            </a:solidFill>
            <a:miter lim="800000"/>
            <a:headEnd/>
            <a:tailEnd/>
          </a:ln>
          <a:effectLst/>
        </p:spPr>
        <p:txBody>
          <a:bodyPr wrap="none" anchor="ctr"/>
          <a:lstStyle/>
          <a:p>
            <a:pPr algn="ctr"/>
            <a:endParaRPr lang="en-US"/>
          </a:p>
        </p:txBody>
      </p:sp>
      <p:sp>
        <p:nvSpPr>
          <p:cNvPr id="47110" name="WordArt 6"/>
          <p:cNvSpPr>
            <a:spLocks noChangeArrowheads="1" noChangeShapeType="1" noTextEdit="1"/>
          </p:cNvSpPr>
          <p:nvPr/>
        </p:nvSpPr>
        <p:spPr bwMode="auto">
          <a:xfrm>
            <a:off x="3505200" y="1343025"/>
            <a:ext cx="16764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FRIDAY</a:t>
            </a:r>
          </a:p>
        </p:txBody>
      </p:sp>
      <p:sp>
        <p:nvSpPr>
          <p:cNvPr id="47111" name="WordArt 7"/>
          <p:cNvSpPr>
            <a:spLocks noChangeArrowheads="1" noChangeShapeType="1" noTextEdit="1"/>
          </p:cNvSpPr>
          <p:nvPr/>
        </p:nvSpPr>
        <p:spPr bwMode="auto">
          <a:xfrm>
            <a:off x="6248400" y="1333500"/>
            <a:ext cx="22098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SATURDAY</a:t>
            </a:r>
          </a:p>
        </p:txBody>
      </p:sp>
      <p:sp>
        <p:nvSpPr>
          <p:cNvPr id="47113" name="Text Box 9"/>
          <p:cNvSpPr txBox="1">
            <a:spLocks noChangeArrowheads="1"/>
          </p:cNvSpPr>
          <p:nvPr/>
        </p:nvSpPr>
        <p:spPr bwMode="auto">
          <a:xfrm>
            <a:off x="3429000" y="2528888"/>
            <a:ext cx="1828800" cy="519112"/>
          </a:xfrm>
          <a:prstGeom prst="rect">
            <a:avLst/>
          </a:prstGeom>
          <a:noFill/>
          <a:ln w="38100">
            <a:noFill/>
            <a:miter lim="800000"/>
            <a:headEnd/>
            <a:tailEnd/>
          </a:ln>
          <a:effectLst/>
        </p:spPr>
        <p:txBody>
          <a:bodyPr>
            <a:spAutoFit/>
          </a:bodyPr>
          <a:lstStyle/>
          <a:p>
            <a:pPr algn="ctr"/>
            <a:r>
              <a:rPr lang="en-US" sz="2800" b="1"/>
              <a:t>LK. 23:27</a:t>
            </a:r>
          </a:p>
        </p:txBody>
      </p:sp>
      <p:sp>
        <p:nvSpPr>
          <p:cNvPr id="47114" name="Text Box 10"/>
          <p:cNvSpPr txBox="1">
            <a:spLocks noChangeArrowheads="1"/>
          </p:cNvSpPr>
          <p:nvPr/>
        </p:nvSpPr>
        <p:spPr bwMode="auto">
          <a:xfrm>
            <a:off x="6477000" y="2528888"/>
            <a:ext cx="1768475" cy="519112"/>
          </a:xfrm>
          <a:prstGeom prst="rect">
            <a:avLst/>
          </a:prstGeom>
          <a:noFill/>
          <a:ln w="38100">
            <a:noFill/>
            <a:miter lim="800000"/>
            <a:headEnd/>
            <a:tailEnd/>
          </a:ln>
          <a:effectLst/>
        </p:spPr>
        <p:txBody>
          <a:bodyPr wrap="none">
            <a:spAutoFit/>
          </a:bodyPr>
          <a:lstStyle/>
          <a:p>
            <a:pPr algn="ctr"/>
            <a:r>
              <a:rPr lang="en-US" sz="2800" b="1"/>
              <a:t>LK. 24:17</a:t>
            </a:r>
          </a:p>
        </p:txBody>
      </p:sp>
      <p:sp>
        <p:nvSpPr>
          <p:cNvPr id="47115" name="WordArt 11"/>
          <p:cNvSpPr>
            <a:spLocks noChangeArrowheads="1" noChangeShapeType="1" noTextEdit="1"/>
          </p:cNvSpPr>
          <p:nvPr/>
        </p:nvSpPr>
        <p:spPr bwMode="auto">
          <a:xfrm>
            <a:off x="609600" y="1333500"/>
            <a:ext cx="19812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THURSDAY</a:t>
            </a:r>
          </a:p>
        </p:txBody>
      </p:sp>
      <p:sp>
        <p:nvSpPr>
          <p:cNvPr id="47116" name="Text Box 12"/>
          <p:cNvSpPr txBox="1">
            <a:spLocks noChangeArrowheads="1"/>
          </p:cNvSpPr>
          <p:nvPr/>
        </p:nvSpPr>
        <p:spPr bwMode="auto">
          <a:xfrm>
            <a:off x="609600" y="2514600"/>
            <a:ext cx="1828800" cy="519113"/>
          </a:xfrm>
          <a:prstGeom prst="rect">
            <a:avLst/>
          </a:prstGeom>
          <a:noFill/>
          <a:ln w="38100">
            <a:noFill/>
            <a:miter lim="800000"/>
            <a:headEnd/>
            <a:tailEnd/>
          </a:ln>
          <a:effectLst/>
        </p:spPr>
        <p:txBody>
          <a:bodyPr>
            <a:spAutoFit/>
          </a:bodyPr>
          <a:lstStyle/>
          <a:p>
            <a:pPr algn="ctr"/>
            <a:r>
              <a:rPr lang="en-US" sz="2800" b="1"/>
              <a:t>LK. 22:62</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7115"/>
                                        </p:tgtEl>
                                        <p:attrNameLst>
                                          <p:attrName>style.visibility</p:attrName>
                                        </p:attrNameLst>
                                      </p:cBhvr>
                                      <p:to>
                                        <p:strVal val="visible"/>
                                      </p:to>
                                    </p:set>
                                    <p:anim calcmode="lin" valueType="num">
                                      <p:cBhvr>
                                        <p:cTn id="7" dur="500" decel="50000" fill="hold">
                                          <p:stCondLst>
                                            <p:cond delay="0"/>
                                          </p:stCondLst>
                                        </p:cTn>
                                        <p:tgtEl>
                                          <p:spTgt spid="471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71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7115"/>
                                        </p:tgtEl>
                                        <p:attrNameLst>
                                          <p:attrName>ppt_w</p:attrName>
                                        </p:attrNameLst>
                                      </p:cBhvr>
                                      <p:tavLst>
                                        <p:tav tm="0">
                                          <p:val>
                                            <p:strVal val="#ppt_w*.05"/>
                                          </p:val>
                                        </p:tav>
                                        <p:tav tm="100000">
                                          <p:val>
                                            <p:strVal val="#ppt_w"/>
                                          </p:val>
                                        </p:tav>
                                      </p:tavLst>
                                    </p:anim>
                                    <p:anim calcmode="lin" valueType="num">
                                      <p:cBhvr>
                                        <p:cTn id="10" dur="1000" fill="hold"/>
                                        <p:tgtEl>
                                          <p:spTgt spid="471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71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71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71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711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7110"/>
                                        </p:tgtEl>
                                        <p:attrNameLst>
                                          <p:attrName>style.visibility</p:attrName>
                                        </p:attrNameLst>
                                      </p:cBhvr>
                                      <p:to>
                                        <p:strVal val="visible"/>
                                      </p:to>
                                    </p:set>
                                    <p:anim calcmode="lin" valueType="num">
                                      <p:cBhvr>
                                        <p:cTn id="17" dur="500" decel="50000" fill="hold">
                                          <p:stCondLst>
                                            <p:cond delay="0"/>
                                          </p:stCondLst>
                                        </p:cTn>
                                        <p:tgtEl>
                                          <p:spTgt spid="471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71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7110"/>
                                        </p:tgtEl>
                                        <p:attrNameLst>
                                          <p:attrName>ppt_w</p:attrName>
                                        </p:attrNameLst>
                                      </p:cBhvr>
                                      <p:tavLst>
                                        <p:tav tm="0">
                                          <p:val>
                                            <p:strVal val="#ppt_w*.05"/>
                                          </p:val>
                                        </p:tav>
                                        <p:tav tm="100000">
                                          <p:val>
                                            <p:strVal val="#ppt_w"/>
                                          </p:val>
                                        </p:tav>
                                      </p:tavLst>
                                    </p:anim>
                                    <p:anim calcmode="lin" valueType="num">
                                      <p:cBhvr>
                                        <p:cTn id="20" dur="1000" fill="hold"/>
                                        <p:tgtEl>
                                          <p:spTgt spid="471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71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71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71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7110"/>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47111"/>
                                        </p:tgtEl>
                                        <p:attrNameLst>
                                          <p:attrName>style.visibility</p:attrName>
                                        </p:attrNameLst>
                                      </p:cBhvr>
                                      <p:to>
                                        <p:strVal val="visible"/>
                                      </p:to>
                                    </p:set>
                                    <p:anim calcmode="lin" valueType="num">
                                      <p:cBhvr>
                                        <p:cTn id="27" dur="500" decel="50000" fill="hold">
                                          <p:stCondLst>
                                            <p:cond delay="0"/>
                                          </p:stCondLst>
                                        </p:cTn>
                                        <p:tgtEl>
                                          <p:spTgt spid="47111"/>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7111"/>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7111"/>
                                        </p:tgtEl>
                                        <p:attrNameLst>
                                          <p:attrName>ppt_w</p:attrName>
                                        </p:attrNameLst>
                                      </p:cBhvr>
                                      <p:tavLst>
                                        <p:tav tm="0">
                                          <p:val>
                                            <p:strVal val="#ppt_w*.05"/>
                                          </p:val>
                                        </p:tav>
                                        <p:tav tm="100000">
                                          <p:val>
                                            <p:strVal val="#ppt_w"/>
                                          </p:val>
                                        </p:tav>
                                      </p:tavLst>
                                    </p:anim>
                                    <p:anim calcmode="lin" valueType="num">
                                      <p:cBhvr>
                                        <p:cTn id="30" dur="1000" fill="hold"/>
                                        <p:tgtEl>
                                          <p:spTgt spid="47111"/>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7111"/>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7111"/>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7111"/>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nimBg="1"/>
      <p:bldP spid="47111" grpId="0" animBg="1"/>
      <p:bldP spid="471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3"/>
          <a:srcRect/>
          <a:stretch>
            <a:fillRect/>
          </a:stretch>
        </p:blipFill>
        <p:spPr bwMode="auto">
          <a:xfrm>
            <a:off x="0" y="228600"/>
            <a:ext cx="9144000" cy="6600825"/>
          </a:xfrm>
          <a:prstGeom prst="rect">
            <a:avLst/>
          </a:prstGeom>
          <a:noFill/>
          <a:ln w="38100">
            <a:noFill/>
            <a:miter lim="800000"/>
            <a:headEnd/>
            <a:tailEnd/>
          </a:ln>
          <a:effectLst/>
        </p:spPr>
      </p:pic>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We shall. . .</a:t>
            </a:r>
          </a:p>
        </p:txBody>
      </p:sp>
      <p:sp>
        <p:nvSpPr>
          <p:cNvPr id="10243" name="Rectangle 3"/>
          <p:cNvSpPr>
            <a:spLocks noGrp="1" noChangeArrowheads="1"/>
          </p:cNvSpPr>
          <p:nvPr>
            <p:ph type="body" idx="1"/>
          </p:nvPr>
        </p:nvSpPr>
        <p:spPr/>
        <p:txBody>
          <a:bodyPr/>
          <a:lstStyle/>
          <a:p>
            <a:r>
              <a:rPr lang="en-US"/>
              <a:t>examine these passages</a:t>
            </a:r>
          </a:p>
          <a:p>
            <a:r>
              <a:rPr lang="en-US"/>
              <a:t>show to whom the Sabbath was given</a:t>
            </a:r>
          </a:p>
          <a:p>
            <a:r>
              <a:rPr lang="en-US"/>
              <a:t>establish authority for the first day of the week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3"/>
          <a:srcRect/>
          <a:stretch>
            <a:fillRect/>
          </a:stretch>
        </p:blipFill>
        <p:spPr bwMode="auto">
          <a:xfrm>
            <a:off x="0" y="0"/>
            <a:ext cx="9144000" cy="6753225"/>
          </a:xfrm>
          <a:prstGeom prst="rect">
            <a:avLst/>
          </a:prstGeom>
          <a:noFill/>
          <a:ln w="38100">
            <a:noFill/>
            <a:miter lim="800000"/>
            <a:headEnd/>
            <a:tailEnd/>
          </a:ln>
          <a:effectLst/>
        </p:spPr>
      </p:pic>
    </p:spTree>
  </p:cSld>
  <p:clrMapOvr>
    <a:masterClrMapping/>
  </p:clrMapOvr>
  <p:transition spd="med">
    <p:cover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p:cNvPicPr>
            <a:picLocks noChangeAspect="1" noChangeArrowheads="1"/>
          </p:cNvPicPr>
          <p:nvPr/>
        </p:nvPicPr>
        <p:blipFill>
          <a:blip r:embed="rId3"/>
          <a:srcRect/>
          <a:stretch>
            <a:fillRect/>
          </a:stretch>
        </p:blipFill>
        <p:spPr bwMode="auto">
          <a:xfrm>
            <a:off x="0" y="-6350"/>
            <a:ext cx="9144000" cy="6870700"/>
          </a:xfrm>
          <a:prstGeom prst="rect">
            <a:avLst/>
          </a:prstGeom>
          <a:noFill/>
          <a:ln w="38100">
            <a:noFill/>
            <a:miter lim="800000"/>
            <a:headEnd/>
            <a:tailEnd/>
          </a:ln>
          <a:effectLst/>
        </p:spPr>
      </p:pic>
    </p:spTree>
  </p:cSld>
  <p:clrMapOvr>
    <a:masterClrMapping/>
  </p:clrMapOvr>
  <p:transition spd="med">
    <p:wipe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38100">
            <a:noFill/>
            <a:miter lim="800000"/>
            <a:headEnd/>
            <a:tailEnd/>
          </a:ln>
          <a:effectLst/>
        </p:spPr>
      </p:pic>
    </p:spTree>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p:cNvPicPr>
            <a:picLocks noChangeAspect="1" noChangeArrowheads="1"/>
          </p:cNvPicPr>
          <p:nvPr/>
        </p:nvPicPr>
        <p:blipFill>
          <a:blip r:embed="rId3"/>
          <a:srcRect/>
          <a:stretch>
            <a:fillRect/>
          </a:stretch>
        </p:blipFill>
        <p:spPr bwMode="auto">
          <a:xfrm>
            <a:off x="0" y="0"/>
            <a:ext cx="9144000" cy="6757988"/>
          </a:xfrm>
          <a:prstGeom prst="rect">
            <a:avLst/>
          </a:prstGeom>
          <a:noFill/>
          <a:ln w="38100">
            <a:noFill/>
            <a:miter lim="800000"/>
            <a:headEnd/>
            <a:tailEnd/>
          </a:ln>
          <a:effectLst/>
        </p:spPr>
      </p:pic>
    </p:spTree>
  </p:cSld>
  <p:clrMapOvr>
    <a:masterClrMapping/>
  </p:clrMapOvr>
  <p:transition spd="slow">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3"/>
          <a:srcRect b="36919"/>
          <a:stretch>
            <a:fillRect/>
          </a:stretch>
        </p:blipFill>
        <p:spPr bwMode="auto">
          <a:xfrm>
            <a:off x="0" y="-38100"/>
            <a:ext cx="9144000" cy="4375150"/>
          </a:xfrm>
          <a:prstGeom prst="rect">
            <a:avLst/>
          </a:prstGeom>
          <a:noFill/>
          <a:ln w="38100">
            <a:noFill/>
            <a:miter lim="800000"/>
            <a:headEnd/>
            <a:tailEnd/>
          </a:ln>
          <a:effectLst/>
        </p:spPr>
      </p:pic>
      <p:sp>
        <p:nvSpPr>
          <p:cNvPr id="52229" name="Text Box 5"/>
          <p:cNvSpPr txBox="1">
            <a:spLocks noChangeArrowheads="1"/>
          </p:cNvSpPr>
          <p:nvPr/>
        </p:nvSpPr>
        <p:spPr bwMode="auto">
          <a:xfrm>
            <a:off x="533400" y="4648200"/>
            <a:ext cx="8153400" cy="2041525"/>
          </a:xfrm>
          <a:prstGeom prst="rect">
            <a:avLst/>
          </a:prstGeom>
          <a:noFill/>
          <a:ln w="38100">
            <a:noFill/>
            <a:miter lim="800000"/>
            <a:headEnd/>
            <a:tailEnd/>
          </a:ln>
          <a:effectLst/>
        </p:spPr>
        <p:txBody>
          <a:bodyPr>
            <a:spAutoFit/>
          </a:bodyPr>
          <a:lstStyle/>
          <a:p>
            <a:pPr algn="ctr">
              <a:spcBef>
                <a:spcPct val="50000"/>
              </a:spcBef>
            </a:pPr>
            <a:r>
              <a:rPr lang="en-US" sz="3200">
                <a:solidFill>
                  <a:schemeClr val="bg2"/>
                </a:solidFill>
              </a:rPr>
              <a:t>“And whatever you do in word or deed, do all in the name of the Lord Jesus, giving thanks to God the Father through Him” </a:t>
            </a:r>
            <a:br>
              <a:rPr lang="en-US" sz="3200">
                <a:solidFill>
                  <a:schemeClr val="bg2"/>
                </a:solidFill>
              </a:rPr>
            </a:br>
            <a:r>
              <a:rPr lang="en-US" sz="3200">
                <a:solidFill>
                  <a:schemeClr val="bg2"/>
                </a:solidFill>
              </a:rPr>
              <a:t>(Col. 3:17)</a:t>
            </a:r>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0"/>
            <a:ext cx="6324600" cy="4648200"/>
          </a:xfrm>
          <a:solidFill>
            <a:srgbClr val="FF0000"/>
          </a:solidFill>
          <a:ln w="38100">
            <a:solidFill>
              <a:schemeClr val="tx1"/>
            </a:solidFill>
          </a:ln>
        </p:spPr>
        <p:txBody>
          <a:bodyPr/>
          <a:lstStyle/>
          <a:p>
            <a:pPr marL="0" indent="0">
              <a:lnSpc>
                <a:spcPct val="90000"/>
              </a:lnSpc>
              <a:buFont typeface="Wingdings" pitchFamily="2" charset="2"/>
              <a:buNone/>
            </a:pPr>
            <a:r>
              <a:rPr lang="en-US" sz="2800"/>
              <a:t>1  Thus the heavens and the earth, and all the host of them, were finished.</a:t>
            </a:r>
          </a:p>
          <a:p>
            <a:pPr marL="0" indent="0">
              <a:lnSpc>
                <a:spcPct val="90000"/>
              </a:lnSpc>
              <a:buFont typeface="Wingdings" pitchFamily="2" charset="2"/>
              <a:buNone/>
            </a:pPr>
            <a:r>
              <a:rPr lang="en-US" sz="2800"/>
              <a:t>2  And on the seventh day God ended His work which He had done, and He rested on the seventh day from all His work which He had done.</a:t>
            </a:r>
          </a:p>
          <a:p>
            <a:pPr marL="0" indent="0">
              <a:lnSpc>
                <a:spcPct val="90000"/>
              </a:lnSpc>
              <a:buFont typeface="Wingdings" pitchFamily="2" charset="2"/>
              <a:buNone/>
            </a:pPr>
            <a:r>
              <a:rPr lang="en-US" sz="2800"/>
              <a:t>3  Then God blessed the seventh day and sanctified it, because in it He rested from all His work which God had created and made</a:t>
            </a:r>
          </a:p>
          <a:p>
            <a:pPr marL="0" indent="0" algn="r">
              <a:lnSpc>
                <a:spcPct val="90000"/>
              </a:lnSpc>
              <a:buFont typeface="Wingdings" pitchFamily="2" charset="2"/>
              <a:buNone/>
            </a:pPr>
            <a:r>
              <a:rPr lang="en-US" sz="2800"/>
              <a:t>Genesis 2:1-3 (NKJV)</a:t>
            </a:r>
          </a:p>
        </p:txBody>
      </p:sp>
      <p:sp>
        <p:nvSpPr>
          <p:cNvPr id="11269" name="Text Box 5"/>
          <p:cNvSpPr txBox="1">
            <a:spLocks noChangeArrowheads="1"/>
          </p:cNvSpPr>
          <p:nvPr/>
        </p:nvSpPr>
        <p:spPr bwMode="auto">
          <a:xfrm>
            <a:off x="6324600" y="304800"/>
            <a:ext cx="2819400" cy="3925888"/>
          </a:xfrm>
          <a:prstGeom prst="rect">
            <a:avLst/>
          </a:prstGeom>
          <a:noFill/>
          <a:ln w="9525">
            <a:noFill/>
            <a:miter lim="800000"/>
            <a:headEnd/>
            <a:tailEnd/>
          </a:ln>
          <a:effectLst/>
        </p:spPr>
        <p:txBody>
          <a:bodyPr>
            <a:spAutoFit/>
          </a:bodyPr>
          <a:lstStyle/>
          <a:p>
            <a:pPr marL="236538" indent="-236538">
              <a:spcBef>
                <a:spcPct val="50000"/>
              </a:spcBef>
              <a:buFontTx/>
              <a:buChar char="•"/>
            </a:pPr>
            <a:r>
              <a:rPr lang="en-US" sz="2400"/>
              <a:t>says God ended His work, doesn’t command anyone else to end theirs!</a:t>
            </a:r>
          </a:p>
          <a:p>
            <a:pPr marL="236538" indent="-236538">
              <a:spcBef>
                <a:spcPct val="50000"/>
              </a:spcBef>
              <a:buFontTx/>
              <a:buChar char="•"/>
            </a:pPr>
            <a:r>
              <a:rPr lang="en-US" sz="2400"/>
              <a:t>says God rested but doesn’t command anyone else to rest!</a:t>
            </a:r>
          </a:p>
        </p:txBody>
      </p:sp>
      <p:sp>
        <p:nvSpPr>
          <p:cNvPr id="11270" name="Text Box 6"/>
          <p:cNvSpPr txBox="1">
            <a:spLocks noChangeArrowheads="1"/>
          </p:cNvSpPr>
          <p:nvPr/>
        </p:nvSpPr>
        <p:spPr bwMode="auto">
          <a:xfrm>
            <a:off x="0" y="4953000"/>
            <a:ext cx="9144000" cy="822325"/>
          </a:xfrm>
          <a:prstGeom prst="rect">
            <a:avLst/>
          </a:prstGeom>
          <a:noFill/>
          <a:ln w="9525">
            <a:noFill/>
            <a:miter lim="800000"/>
            <a:headEnd/>
            <a:tailEnd/>
          </a:ln>
          <a:effectLst/>
        </p:spPr>
        <p:txBody>
          <a:bodyPr>
            <a:spAutoFit/>
          </a:bodyPr>
          <a:lstStyle/>
          <a:p>
            <a:pPr marL="236538" indent="-236538">
              <a:spcBef>
                <a:spcPct val="50000"/>
              </a:spcBef>
              <a:buFontTx/>
              <a:buChar char="•"/>
            </a:pPr>
            <a:r>
              <a:rPr lang="en-US" sz="2400"/>
              <a:t>says God blessed and sanctified the seventh day but doesn’t command anyone else to bless and sanctify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edge">
                                      <p:cBhvr>
                                        <p:cTn id="7" dur="2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26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26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9" grpId="0" uiExpand="1" build="allAtOnce"/>
      <p:bldP spid="1127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5" name="WordArt 5"/>
          <p:cNvSpPr>
            <a:spLocks noChangeArrowheads="1" noChangeShapeType="1" noTextEdit="1"/>
          </p:cNvSpPr>
          <p:nvPr/>
        </p:nvSpPr>
        <p:spPr bwMode="auto">
          <a:xfrm>
            <a:off x="304800" y="533400"/>
            <a:ext cx="8534400" cy="56388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Seventh-Day Adventists</a:t>
            </a:r>
          </a:p>
          <a:p>
            <a:pPr algn="ctr"/>
            <a:r>
              <a:rPr lang="en-US" sz="3600" kern="10">
                <a:ln w="9525">
                  <a:solidFill>
                    <a:srgbClr val="000000"/>
                  </a:solidFill>
                  <a:round/>
                  <a:headEnd/>
                  <a:tailEnd/>
                </a:ln>
                <a:solidFill>
                  <a:srgbClr val="FFFFFF"/>
                </a:solidFill>
                <a:latin typeface="Arial Black"/>
              </a:rPr>
              <a:t>DON'T RESPECT</a:t>
            </a:r>
          </a:p>
          <a:p>
            <a:pPr algn="ctr"/>
            <a:r>
              <a:rPr lang="en-US" sz="3600" kern="10">
                <a:ln w="9525">
                  <a:solidFill>
                    <a:srgbClr val="000000"/>
                  </a:solidFill>
                  <a:round/>
                  <a:headEnd/>
                  <a:tailEnd/>
                </a:ln>
                <a:solidFill>
                  <a:srgbClr val="FFFFFF"/>
                </a:solidFill>
                <a:latin typeface="Arial Black"/>
              </a:rPr>
              <a:t>"WHO"</a:t>
            </a:r>
          </a:p>
          <a:p>
            <a:pPr algn="ctr"/>
            <a:r>
              <a:rPr lang="en-US" sz="3600" kern="10">
                <a:ln w="9525">
                  <a:solidFill>
                    <a:srgbClr val="000000"/>
                  </a:solidFill>
                  <a:round/>
                  <a:headEnd/>
                  <a:tailEnd/>
                </a:ln>
                <a:solidFill>
                  <a:srgbClr val="FFFFFF"/>
                </a:solidFill>
                <a:latin typeface="Arial Black"/>
              </a:rPr>
              <a:t>IS BEING SPOKEN TO</a:t>
            </a: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0" y="0"/>
            <a:ext cx="6324600" cy="2286000"/>
          </a:xfrm>
          <a:solidFill>
            <a:srgbClr val="FF0000"/>
          </a:solidFill>
          <a:ln w="38100">
            <a:solidFill>
              <a:schemeClr val="tx1"/>
            </a:solidFill>
          </a:ln>
        </p:spPr>
        <p:txBody>
          <a:bodyPr/>
          <a:lstStyle/>
          <a:p>
            <a:pPr marL="0" indent="0">
              <a:lnSpc>
                <a:spcPct val="90000"/>
              </a:lnSpc>
              <a:buFont typeface="Wingdings" pitchFamily="2" charset="2"/>
              <a:buNone/>
            </a:pPr>
            <a:r>
              <a:rPr lang="en-US" sz="2800"/>
              <a:t>“Then God blessed the seventh day and </a:t>
            </a:r>
            <a:r>
              <a:rPr lang="en-US" sz="2800" b="1" u="sng"/>
              <a:t>sanctified</a:t>
            </a:r>
            <a:r>
              <a:rPr lang="en-US" sz="2800"/>
              <a:t> it, because in it He rested from all His work which God had created and made”</a:t>
            </a:r>
          </a:p>
          <a:p>
            <a:pPr marL="0" indent="0" algn="r">
              <a:lnSpc>
                <a:spcPct val="90000"/>
              </a:lnSpc>
              <a:buFont typeface="Wingdings" pitchFamily="2" charset="2"/>
              <a:buNone/>
            </a:pPr>
            <a:r>
              <a:rPr lang="en-US" sz="2800"/>
              <a:t>Genesis 2:1-3 (NKJV)</a:t>
            </a:r>
          </a:p>
        </p:txBody>
      </p:sp>
      <p:sp>
        <p:nvSpPr>
          <p:cNvPr id="16387" name="Text Box 3"/>
          <p:cNvSpPr txBox="1">
            <a:spLocks noChangeArrowheads="1"/>
          </p:cNvSpPr>
          <p:nvPr/>
        </p:nvSpPr>
        <p:spPr bwMode="auto">
          <a:xfrm>
            <a:off x="152400" y="2668588"/>
            <a:ext cx="8839200" cy="3511550"/>
          </a:xfrm>
          <a:prstGeom prst="rect">
            <a:avLst/>
          </a:prstGeom>
          <a:noFill/>
          <a:ln w="9525">
            <a:noFill/>
            <a:miter lim="800000"/>
            <a:headEnd/>
            <a:tailEnd/>
          </a:ln>
          <a:effectLst/>
        </p:spPr>
        <p:txBody>
          <a:bodyPr>
            <a:spAutoFit/>
          </a:bodyPr>
          <a:lstStyle/>
          <a:p>
            <a:pPr marL="236538" indent="-236538">
              <a:spcBef>
                <a:spcPct val="50000"/>
              </a:spcBef>
              <a:buFontTx/>
              <a:buChar char="•"/>
            </a:pPr>
            <a:r>
              <a:rPr lang="en-US" sz="2800"/>
              <a:t>God </a:t>
            </a:r>
            <a:r>
              <a:rPr lang="en-US" sz="2800" b="1"/>
              <a:t>SANCTIFIED</a:t>
            </a:r>
            <a:r>
              <a:rPr lang="en-US" sz="2800"/>
              <a:t> the fiftieth year (Lev. 25:10)</a:t>
            </a:r>
          </a:p>
          <a:p>
            <a:pPr marL="800100" lvl="1" indent="-342900">
              <a:spcBef>
                <a:spcPct val="50000"/>
              </a:spcBef>
              <a:buFontTx/>
              <a:buChar char="•"/>
            </a:pPr>
            <a:r>
              <a:rPr lang="en-US" sz="2800"/>
              <a:t>Are Gentiles and Christians required to?</a:t>
            </a:r>
          </a:p>
          <a:p>
            <a:pPr marL="236538" indent="-236538">
              <a:spcBef>
                <a:spcPct val="50000"/>
              </a:spcBef>
              <a:buFontTx/>
              <a:buChar char="•"/>
            </a:pPr>
            <a:r>
              <a:rPr lang="en-US" sz="2800"/>
              <a:t>God </a:t>
            </a:r>
            <a:r>
              <a:rPr lang="en-US" sz="2800" b="1"/>
              <a:t>SANCTIFIED</a:t>
            </a:r>
            <a:r>
              <a:rPr lang="en-US" sz="2800"/>
              <a:t> censers (Num. 16:37, 38)</a:t>
            </a:r>
          </a:p>
          <a:p>
            <a:pPr marL="800100" lvl="1" indent="-342900">
              <a:spcBef>
                <a:spcPct val="50000"/>
              </a:spcBef>
              <a:buFontTx/>
              <a:buChar char="•"/>
            </a:pPr>
            <a:r>
              <a:rPr lang="en-US" sz="2800"/>
              <a:t>Were they to be holy to Gentiles and Christians?</a:t>
            </a:r>
          </a:p>
          <a:p>
            <a:pPr marL="800100" lvl="1" indent="-342900">
              <a:spcBef>
                <a:spcPct val="50000"/>
              </a:spcBef>
              <a:buFontTx/>
              <a:buChar char="•"/>
            </a:pPr>
            <a:r>
              <a:rPr lang="en-US" sz="2800"/>
              <a:t>“. . . and they shall be a sign to the children of Israel” (v. 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The Only Commands In Genesis 2</a:t>
            </a:r>
          </a:p>
        </p:txBody>
      </p:sp>
      <p:sp>
        <p:nvSpPr>
          <p:cNvPr id="17411" name="Rectangle 3"/>
          <p:cNvSpPr>
            <a:spLocks noGrp="1" noChangeArrowheads="1"/>
          </p:cNvSpPr>
          <p:nvPr>
            <p:ph type="body" idx="1"/>
          </p:nvPr>
        </p:nvSpPr>
        <p:spPr>
          <a:xfrm>
            <a:off x="685800" y="1828800"/>
            <a:ext cx="7772400" cy="4114800"/>
          </a:xfrm>
        </p:spPr>
        <p:txBody>
          <a:bodyPr/>
          <a:lstStyle/>
          <a:p>
            <a:pPr>
              <a:buFont typeface="Wingdings" pitchFamily="2" charset="2"/>
              <a:buNone/>
            </a:pPr>
            <a:r>
              <a:rPr lang="en-US" b="1"/>
              <a:t>TO ADAM</a:t>
            </a:r>
          </a:p>
          <a:p>
            <a:pPr lvl="1"/>
            <a:r>
              <a:rPr lang="en-US"/>
              <a:t>tend the garden (2:15)</a:t>
            </a:r>
          </a:p>
          <a:p>
            <a:pPr lvl="1"/>
            <a:r>
              <a:rPr lang="en-US"/>
              <a:t>eat every tree in the garden except tree of knowledge (2:16, 17)</a:t>
            </a:r>
          </a:p>
          <a:p>
            <a:pPr lvl="1"/>
            <a:r>
              <a:rPr lang="en-US"/>
              <a:t>name the creatures (2:19)</a:t>
            </a:r>
          </a:p>
          <a:p>
            <a:pPr>
              <a:buFont typeface="Wingdings" pitchFamily="2" charset="2"/>
              <a:buNone/>
            </a:pPr>
            <a:r>
              <a:rPr lang="en-US" b="1"/>
              <a:t>TO ALL MANKIND</a:t>
            </a:r>
          </a:p>
          <a:p>
            <a:pPr lvl="1"/>
            <a:r>
              <a:rPr lang="en-US"/>
              <a:t>leave father and mother. . .join to wife. . . become one flesh (2:24)</a:t>
            </a:r>
          </a:p>
        </p:txBody>
      </p:sp>
      <p:sp>
        <p:nvSpPr>
          <p:cNvPr id="17412" name="Text Box 4"/>
          <p:cNvSpPr txBox="1">
            <a:spLocks noChangeArrowheads="1"/>
          </p:cNvSpPr>
          <p:nvPr/>
        </p:nvSpPr>
        <p:spPr bwMode="auto">
          <a:xfrm>
            <a:off x="609600" y="6096000"/>
            <a:ext cx="8229600" cy="641350"/>
          </a:xfrm>
          <a:prstGeom prst="rect">
            <a:avLst/>
          </a:prstGeom>
          <a:noFill/>
          <a:ln w="9525">
            <a:noFill/>
            <a:miter lim="800000"/>
            <a:headEnd/>
            <a:tailEnd/>
          </a:ln>
          <a:effectLst/>
        </p:spPr>
        <p:txBody>
          <a:bodyPr>
            <a:spAutoFit/>
          </a:bodyPr>
          <a:lstStyle/>
          <a:p>
            <a:pPr algn="ctr">
              <a:spcBef>
                <a:spcPct val="50000"/>
              </a:spcBef>
            </a:pPr>
            <a:r>
              <a:rPr lang="en-US" sz="3600" dirty="0">
                <a:solidFill>
                  <a:schemeClr val="tx2"/>
                </a:solidFill>
                <a:latin typeface="Berlin Sans FB" pitchFamily="34" charset="0"/>
              </a:rPr>
              <a:t>NO SABBATH COMMAND!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par>
                          <p:cTn id="15" fill="hold">
                            <p:stCondLst>
                              <p:cond delay="2000"/>
                            </p:stCondLst>
                            <p:childTnLst>
                              <p:par>
                                <p:cTn id="16" presetID="27" presetClass="emph" presetSubtype="0" fill="hold" grpId="0" nodeType="afterEffect">
                                  <p:stCondLst>
                                    <p:cond delay="0"/>
                                  </p:stCondLst>
                                  <p:childTnLst>
                                    <p:animClr clrSpc="rgb" dir="cw">
                                      <p:cBhvr override="childStyle">
                                        <p:cTn id="17" dur="1000" autoRev="1" fill="hold"/>
                                        <p:tgtEl>
                                          <p:spTgt spid="17411">
                                            <p:txEl>
                                              <p:pRg st="1" end="1"/>
                                            </p:txEl>
                                          </p:spTgt>
                                        </p:tgtEl>
                                        <p:attrNameLst>
                                          <p:attrName>style.color</p:attrName>
                                        </p:attrNameLst>
                                      </p:cBhvr>
                                      <p:to>
                                        <a:schemeClr val="bg1"/>
                                      </p:to>
                                    </p:animClr>
                                    <p:animClr clrSpc="rgb" dir="cw">
                                      <p:cBhvr>
                                        <p:cTn id="18" dur="1000" autoRev="1" fill="hold"/>
                                        <p:tgtEl>
                                          <p:spTgt spid="17411">
                                            <p:txEl>
                                              <p:pRg st="1" end="1"/>
                                            </p:txEl>
                                          </p:spTgt>
                                        </p:tgtEl>
                                        <p:attrNameLst>
                                          <p:attrName>fillcolor</p:attrName>
                                        </p:attrNameLst>
                                      </p:cBhvr>
                                      <p:to>
                                        <a:schemeClr val="bg1"/>
                                      </p:to>
                                    </p:animClr>
                                    <p:set>
                                      <p:cBhvr>
                                        <p:cTn id="19" dur="1000" autoRev="1" fill="hold"/>
                                        <p:tgtEl>
                                          <p:spTgt spid="17411">
                                            <p:txEl>
                                              <p:pRg st="1" end="1"/>
                                            </p:txEl>
                                          </p:spTgt>
                                        </p:tgtEl>
                                        <p:attrNameLst>
                                          <p:attrName>fill.type</p:attrName>
                                        </p:attrNameLst>
                                      </p:cBhvr>
                                      <p:to>
                                        <p:strVal val="solid"/>
                                      </p:to>
                                    </p:set>
                                    <p:set>
                                      <p:cBhvr>
                                        <p:cTn id="20" dur="1000" autoRev="1" fill="hold"/>
                                        <p:tgtEl>
                                          <p:spTgt spid="17411">
                                            <p:txEl>
                                              <p:pRg st="1" end="1"/>
                                            </p:txEl>
                                          </p:spTgt>
                                        </p:tgtEl>
                                        <p:attrNameLst>
                                          <p:attrName>fill.on</p:attrName>
                                        </p:attrNameLst>
                                      </p:cBhvr>
                                      <p:to>
                                        <p:strVal val="true"/>
                                      </p:to>
                                    </p:set>
                                  </p:childTnLst>
                                </p:cTn>
                              </p:par>
                            </p:childTnLst>
                          </p:cTn>
                        </p:par>
                        <p:par>
                          <p:cTn id="21" fill="hold">
                            <p:stCondLst>
                              <p:cond delay="4000"/>
                            </p:stCondLst>
                            <p:childTnLst>
                              <p:par>
                                <p:cTn id="22" presetID="27" presetClass="emph" presetSubtype="0" fill="hold" grpId="0" nodeType="afterEffect">
                                  <p:stCondLst>
                                    <p:cond delay="0"/>
                                  </p:stCondLst>
                                  <p:childTnLst>
                                    <p:animClr clrSpc="rgb" dir="cw">
                                      <p:cBhvr override="childStyle">
                                        <p:cTn id="23" dur="1000" autoRev="1" fill="hold"/>
                                        <p:tgtEl>
                                          <p:spTgt spid="17411">
                                            <p:txEl>
                                              <p:pRg st="2" end="2"/>
                                            </p:txEl>
                                          </p:spTgt>
                                        </p:tgtEl>
                                        <p:attrNameLst>
                                          <p:attrName>style.color</p:attrName>
                                        </p:attrNameLst>
                                      </p:cBhvr>
                                      <p:to>
                                        <a:schemeClr val="bg1"/>
                                      </p:to>
                                    </p:animClr>
                                    <p:animClr clrSpc="rgb" dir="cw">
                                      <p:cBhvr>
                                        <p:cTn id="24" dur="1000" autoRev="1" fill="hold"/>
                                        <p:tgtEl>
                                          <p:spTgt spid="17411">
                                            <p:txEl>
                                              <p:pRg st="2" end="2"/>
                                            </p:txEl>
                                          </p:spTgt>
                                        </p:tgtEl>
                                        <p:attrNameLst>
                                          <p:attrName>fillcolor</p:attrName>
                                        </p:attrNameLst>
                                      </p:cBhvr>
                                      <p:to>
                                        <a:schemeClr val="bg1"/>
                                      </p:to>
                                    </p:animClr>
                                    <p:set>
                                      <p:cBhvr>
                                        <p:cTn id="25" dur="1000" autoRev="1" fill="hold"/>
                                        <p:tgtEl>
                                          <p:spTgt spid="17411">
                                            <p:txEl>
                                              <p:pRg st="2" end="2"/>
                                            </p:txEl>
                                          </p:spTgt>
                                        </p:tgtEl>
                                        <p:attrNameLst>
                                          <p:attrName>fill.type</p:attrName>
                                        </p:attrNameLst>
                                      </p:cBhvr>
                                      <p:to>
                                        <p:strVal val="solid"/>
                                      </p:to>
                                    </p:set>
                                    <p:set>
                                      <p:cBhvr>
                                        <p:cTn id="26" dur="1000" autoRev="1" fill="hold"/>
                                        <p:tgtEl>
                                          <p:spTgt spid="17411">
                                            <p:txEl>
                                              <p:pRg st="2" end="2"/>
                                            </p:txEl>
                                          </p:spTgt>
                                        </p:tgtEl>
                                        <p:attrNameLst>
                                          <p:attrName>fill.on</p:attrName>
                                        </p:attrNameLst>
                                      </p:cBhvr>
                                      <p:to>
                                        <p:strVal val="true"/>
                                      </p:to>
                                    </p:set>
                                  </p:childTnLst>
                                </p:cTn>
                              </p:par>
                            </p:childTnLst>
                          </p:cTn>
                        </p:par>
                        <p:par>
                          <p:cTn id="27" fill="hold">
                            <p:stCondLst>
                              <p:cond delay="6000"/>
                            </p:stCondLst>
                            <p:childTnLst>
                              <p:par>
                                <p:cTn id="28" presetID="27" presetClass="emph" presetSubtype="0" fill="hold" grpId="0" nodeType="afterEffect">
                                  <p:stCondLst>
                                    <p:cond delay="0"/>
                                  </p:stCondLst>
                                  <p:childTnLst>
                                    <p:animClr clrSpc="rgb" dir="cw">
                                      <p:cBhvr override="childStyle">
                                        <p:cTn id="29" dur="1000" autoRev="1" fill="hold"/>
                                        <p:tgtEl>
                                          <p:spTgt spid="17411">
                                            <p:txEl>
                                              <p:pRg st="3" end="3"/>
                                            </p:txEl>
                                          </p:spTgt>
                                        </p:tgtEl>
                                        <p:attrNameLst>
                                          <p:attrName>style.color</p:attrName>
                                        </p:attrNameLst>
                                      </p:cBhvr>
                                      <p:to>
                                        <a:schemeClr val="bg1"/>
                                      </p:to>
                                    </p:animClr>
                                    <p:animClr clrSpc="rgb" dir="cw">
                                      <p:cBhvr>
                                        <p:cTn id="30" dur="1000" autoRev="1" fill="hold"/>
                                        <p:tgtEl>
                                          <p:spTgt spid="17411">
                                            <p:txEl>
                                              <p:pRg st="3" end="3"/>
                                            </p:txEl>
                                          </p:spTgt>
                                        </p:tgtEl>
                                        <p:attrNameLst>
                                          <p:attrName>fillcolor</p:attrName>
                                        </p:attrNameLst>
                                      </p:cBhvr>
                                      <p:to>
                                        <a:schemeClr val="bg1"/>
                                      </p:to>
                                    </p:animClr>
                                    <p:set>
                                      <p:cBhvr>
                                        <p:cTn id="31" dur="1000" autoRev="1" fill="hold"/>
                                        <p:tgtEl>
                                          <p:spTgt spid="17411">
                                            <p:txEl>
                                              <p:pRg st="3" end="3"/>
                                            </p:txEl>
                                          </p:spTgt>
                                        </p:tgtEl>
                                        <p:attrNameLst>
                                          <p:attrName>fill.type</p:attrName>
                                        </p:attrNameLst>
                                      </p:cBhvr>
                                      <p:to>
                                        <p:strVal val="solid"/>
                                      </p:to>
                                    </p:set>
                                    <p:set>
                                      <p:cBhvr>
                                        <p:cTn id="32" dur="1000" autoRev="1" fill="hold"/>
                                        <p:tgtEl>
                                          <p:spTgt spid="17411">
                                            <p:txEl>
                                              <p:pRg st="3" end="3"/>
                                            </p:txEl>
                                          </p:spTgt>
                                        </p:tgtEl>
                                        <p:attrNameLst>
                                          <p:attrName>fill.on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411">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411">
                                            <p:txEl>
                                              <p:pRg st="5" end="5"/>
                                            </p:txEl>
                                          </p:spTgt>
                                        </p:tgtEl>
                                        <p:attrNameLst>
                                          <p:attrName>style.visibility</p:attrName>
                                        </p:attrNameLst>
                                      </p:cBhvr>
                                      <p:to>
                                        <p:strVal val="visible"/>
                                      </p:to>
                                    </p:set>
                                  </p:childTnLst>
                                </p:cTn>
                              </p:par>
                            </p:childTnLst>
                          </p:cTn>
                        </p:par>
                        <p:par>
                          <p:cTn id="39" fill="hold">
                            <p:stCondLst>
                              <p:cond delay="0"/>
                            </p:stCondLst>
                            <p:childTnLst>
                              <p:par>
                                <p:cTn id="40" presetID="27" presetClass="emph" presetSubtype="0" fill="hold" nodeType="afterEffect">
                                  <p:stCondLst>
                                    <p:cond delay="500"/>
                                  </p:stCondLst>
                                  <p:childTnLst>
                                    <p:animClr clrSpc="rgb" dir="cw">
                                      <p:cBhvr override="childStyle">
                                        <p:cTn id="41" dur="1000" autoRev="1" fill="hold"/>
                                        <p:tgtEl>
                                          <p:spTgt spid="17411">
                                            <p:txEl>
                                              <p:pRg st="5" end="5"/>
                                            </p:txEl>
                                          </p:spTgt>
                                        </p:tgtEl>
                                        <p:attrNameLst>
                                          <p:attrName>style.color</p:attrName>
                                        </p:attrNameLst>
                                      </p:cBhvr>
                                      <p:to>
                                        <a:schemeClr val="bg1"/>
                                      </p:to>
                                    </p:animClr>
                                    <p:animClr clrSpc="rgb" dir="cw">
                                      <p:cBhvr>
                                        <p:cTn id="42" dur="1000" autoRev="1" fill="hold"/>
                                        <p:tgtEl>
                                          <p:spTgt spid="17411">
                                            <p:txEl>
                                              <p:pRg st="5" end="5"/>
                                            </p:txEl>
                                          </p:spTgt>
                                        </p:tgtEl>
                                        <p:attrNameLst>
                                          <p:attrName>fillcolor</p:attrName>
                                        </p:attrNameLst>
                                      </p:cBhvr>
                                      <p:to>
                                        <a:schemeClr val="bg1"/>
                                      </p:to>
                                    </p:animClr>
                                    <p:set>
                                      <p:cBhvr>
                                        <p:cTn id="43" dur="1000" autoRev="1" fill="hold"/>
                                        <p:tgtEl>
                                          <p:spTgt spid="17411">
                                            <p:txEl>
                                              <p:pRg st="5" end="5"/>
                                            </p:txEl>
                                          </p:spTgt>
                                        </p:tgtEl>
                                        <p:attrNameLst>
                                          <p:attrName>fill.type</p:attrName>
                                        </p:attrNameLst>
                                      </p:cBhvr>
                                      <p:to>
                                        <p:strVal val="solid"/>
                                      </p:to>
                                    </p:set>
                                    <p:set>
                                      <p:cBhvr>
                                        <p:cTn id="44" dur="1000" autoRev="1" fill="hold"/>
                                        <p:tgtEl>
                                          <p:spTgt spid="17411">
                                            <p:txEl>
                                              <p:pRg st="5" end="5"/>
                                            </p:txEl>
                                          </p:spTgt>
                                        </p:tgtEl>
                                        <p:attrNameLst>
                                          <p:attrName>fill.on</p:attrName>
                                        </p:attrNameLst>
                                      </p:cBhvr>
                                      <p:to>
                                        <p:strVal val="true"/>
                                      </p:to>
                                    </p:set>
                                  </p:childTnLst>
                                </p:cTn>
                              </p:par>
                            </p:childTnLst>
                          </p:cTn>
                        </p:par>
                        <p:par>
                          <p:cTn id="45" fill="hold">
                            <p:stCondLst>
                              <p:cond delay="2500"/>
                            </p:stCondLst>
                            <p:childTnLst>
                              <p:par>
                                <p:cTn id="46" presetID="17" presetClass="entr" presetSubtype="10" fill="hold" grpId="0" nodeType="afterEffect">
                                  <p:stCondLst>
                                    <p:cond delay="1000"/>
                                  </p:stCondLst>
                                  <p:childTnLst>
                                    <p:set>
                                      <p:cBhvr>
                                        <p:cTn id="47" dur="1" fill="hold">
                                          <p:stCondLst>
                                            <p:cond delay="0"/>
                                          </p:stCondLst>
                                        </p:cTn>
                                        <p:tgtEl>
                                          <p:spTgt spid="17412"/>
                                        </p:tgtEl>
                                        <p:attrNameLst>
                                          <p:attrName>style.visibility</p:attrName>
                                        </p:attrNameLst>
                                      </p:cBhvr>
                                      <p:to>
                                        <p:strVal val="visible"/>
                                      </p:to>
                                    </p:set>
                                    <p:anim calcmode="lin" valueType="num">
                                      <p:cBhvr>
                                        <p:cTn id="48" dur="500" fill="hold"/>
                                        <p:tgtEl>
                                          <p:spTgt spid="17412"/>
                                        </p:tgtEl>
                                        <p:attrNameLst>
                                          <p:attrName>ppt_w</p:attrName>
                                        </p:attrNameLst>
                                      </p:cBhvr>
                                      <p:tavLst>
                                        <p:tav tm="0">
                                          <p:val>
                                            <p:fltVal val="0"/>
                                          </p:val>
                                        </p:tav>
                                        <p:tav tm="100000">
                                          <p:val>
                                            <p:strVal val="#ppt_w"/>
                                          </p:val>
                                        </p:tav>
                                      </p:tavLst>
                                    </p:anim>
                                    <p:anim calcmode="lin" valueType="num">
                                      <p:cBhvr>
                                        <p:cTn id="49" dur="500" fill="hold"/>
                                        <p:tgtEl>
                                          <p:spTgt spid="174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P spid="17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QUESTIONS</a:t>
            </a:r>
          </a:p>
        </p:txBody>
      </p:sp>
      <p:sp>
        <p:nvSpPr>
          <p:cNvPr id="19459" name="Rectangle 3"/>
          <p:cNvSpPr>
            <a:spLocks noGrp="1" noChangeArrowheads="1"/>
          </p:cNvSpPr>
          <p:nvPr>
            <p:ph type="body" idx="1"/>
          </p:nvPr>
        </p:nvSpPr>
        <p:spPr>
          <a:xfrm>
            <a:off x="685800" y="1981200"/>
            <a:ext cx="7772400" cy="4876800"/>
          </a:xfrm>
        </p:spPr>
        <p:txBody>
          <a:bodyPr/>
          <a:lstStyle/>
          <a:p>
            <a:pPr>
              <a:lnSpc>
                <a:spcPct val="90000"/>
              </a:lnSpc>
            </a:pPr>
            <a:r>
              <a:rPr lang="en-US" sz="2800"/>
              <a:t>Do Sabbatarians keep the command to tend the Garden of Eden?</a:t>
            </a:r>
          </a:p>
          <a:p>
            <a:pPr lvl="1">
              <a:lnSpc>
                <a:spcPct val="90000"/>
              </a:lnSpc>
            </a:pPr>
            <a:r>
              <a:rPr lang="en-US" sz="2400"/>
              <a:t>Why Not? . . .It was taken away!</a:t>
            </a:r>
          </a:p>
          <a:p>
            <a:pPr>
              <a:lnSpc>
                <a:spcPct val="90000"/>
              </a:lnSpc>
            </a:pPr>
            <a:r>
              <a:rPr lang="en-US" sz="2800"/>
              <a:t>Do Sabbatarians keep the command regarding Adam’s Diet?</a:t>
            </a:r>
          </a:p>
          <a:p>
            <a:pPr lvl="1">
              <a:lnSpc>
                <a:spcPct val="90000"/>
              </a:lnSpc>
            </a:pPr>
            <a:r>
              <a:rPr lang="en-US" sz="2400"/>
              <a:t>Why Not? . . .It was taken away!</a:t>
            </a:r>
          </a:p>
          <a:p>
            <a:pPr lvl="1">
              <a:lnSpc>
                <a:spcPct val="90000"/>
              </a:lnSpc>
            </a:pPr>
            <a:r>
              <a:rPr lang="en-US" sz="2400"/>
              <a:t>*They do bind Moses’ diet to abstain from pork. . .violates 1 Timothy 4:4, 5!</a:t>
            </a:r>
          </a:p>
          <a:p>
            <a:pPr>
              <a:lnSpc>
                <a:spcPct val="90000"/>
              </a:lnSpc>
            </a:pPr>
            <a:r>
              <a:rPr lang="en-US" sz="2800"/>
              <a:t>Why do we not keep the Sabbath command today?</a:t>
            </a:r>
          </a:p>
          <a:p>
            <a:pPr lvl="1">
              <a:lnSpc>
                <a:spcPct val="90000"/>
              </a:lnSpc>
            </a:pPr>
            <a:r>
              <a:rPr lang="en-US" sz="2400" b="1"/>
              <a:t>BECAUSE IT WAS TAKEN AWAY!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3"/>
          <a:srcRect/>
          <a:stretch>
            <a:fillRect/>
          </a:stretch>
        </p:blipFill>
        <p:spPr bwMode="auto">
          <a:xfrm>
            <a:off x="890588" y="9525"/>
            <a:ext cx="7362825" cy="6838950"/>
          </a:xfrm>
          <a:prstGeom prst="rect">
            <a:avLst/>
          </a:prstGeom>
          <a:noFill/>
          <a:ln w="38100">
            <a:solidFill>
              <a:schemeClr val="bg2"/>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MOTION">
  <a:themeElements>
    <a:clrScheme name="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fontScheme name="INMO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2">
        <a:dk1>
          <a:srgbClr val="000000"/>
        </a:dk1>
        <a:lt1>
          <a:srgbClr val="FFFFFF"/>
        </a:lt1>
        <a:dk2>
          <a:srgbClr val="000000"/>
        </a:dk2>
        <a:lt2>
          <a:srgbClr val="FFFFFF"/>
        </a:lt2>
        <a:accent1>
          <a:srgbClr val="FFFFCC"/>
        </a:accent1>
        <a:accent2>
          <a:srgbClr val="990000"/>
        </a:accent2>
        <a:accent3>
          <a:srgbClr val="FFFFFF"/>
        </a:accent3>
        <a:accent4>
          <a:srgbClr val="000000"/>
        </a:accent4>
        <a:accent5>
          <a:srgbClr val="FFFFE2"/>
        </a:accent5>
        <a:accent6>
          <a:srgbClr val="8A0000"/>
        </a:accent6>
        <a:hlink>
          <a:srgbClr val="FF0066"/>
        </a:hlink>
        <a:folHlink>
          <a:srgbClr val="FFCC00"/>
        </a:folHlink>
      </a:clrScheme>
      <a:clrMap bg1="lt1" tx1="dk1" bg2="lt2" tx2="dk2" accent1="accent1" accent2="accent2" accent3="accent3" accent4="accent4" accent5="accent5" accent6="accent6" hlink="hlink" folHlink="folHlink"/>
    </a:extraClrScheme>
    <a:extraClrScheme>
      <a:clrScheme name="INMOTION 3">
        <a:dk1>
          <a:srgbClr val="000000"/>
        </a:dk1>
        <a:lt1>
          <a:srgbClr val="FFFFFF"/>
        </a:lt1>
        <a:dk2>
          <a:srgbClr val="000000"/>
        </a:dk2>
        <a:lt2>
          <a:srgbClr val="FFFFFF"/>
        </a:lt2>
        <a:accent1>
          <a:srgbClr val="F8F8F8"/>
        </a:accent1>
        <a:accent2>
          <a:srgbClr val="808080"/>
        </a:accent2>
        <a:accent3>
          <a:srgbClr val="FFFFFF"/>
        </a:accent3>
        <a:accent4>
          <a:srgbClr val="000000"/>
        </a:accent4>
        <a:accent5>
          <a:srgbClr val="FBFBFB"/>
        </a:accent5>
        <a:accent6>
          <a:srgbClr val="737373"/>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INMOTION 4">
        <a:dk1>
          <a:srgbClr val="240157"/>
        </a:dk1>
        <a:lt1>
          <a:srgbClr val="FFFFFF"/>
        </a:lt1>
        <a:dk2>
          <a:srgbClr val="4601AB"/>
        </a:dk2>
        <a:lt2>
          <a:srgbClr val="FFCC00"/>
        </a:lt2>
        <a:accent1>
          <a:srgbClr val="33CCCC"/>
        </a:accent1>
        <a:accent2>
          <a:srgbClr val="FF00FF"/>
        </a:accent2>
        <a:accent3>
          <a:srgbClr val="B0AAD2"/>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INMOTION 5">
        <a:dk1>
          <a:srgbClr val="000000"/>
        </a:dk1>
        <a:lt1>
          <a:srgbClr val="FFFFFF"/>
        </a:lt1>
        <a:dk2>
          <a:srgbClr val="660033"/>
        </a:dk2>
        <a:lt2>
          <a:srgbClr val="FFCC00"/>
        </a:lt2>
        <a:accent1>
          <a:srgbClr val="CC9900"/>
        </a:accent1>
        <a:accent2>
          <a:srgbClr val="FF9900"/>
        </a:accent2>
        <a:accent3>
          <a:srgbClr val="B8AAAD"/>
        </a:accent3>
        <a:accent4>
          <a:srgbClr val="DADADA"/>
        </a:accent4>
        <a:accent5>
          <a:srgbClr val="E2CAAA"/>
        </a:accent5>
        <a:accent6>
          <a:srgbClr val="E78A00"/>
        </a:accent6>
        <a:hlink>
          <a:srgbClr val="D60093"/>
        </a:hlink>
        <a:folHlink>
          <a:srgbClr val="FF5050"/>
        </a:folHlink>
      </a:clrScheme>
      <a:clrMap bg1="dk2" tx1="lt1" bg2="dk1" tx2="lt2" accent1="accent1" accent2="accent2" accent3="accent3" accent4="accent4" accent5="accent5" accent6="accent6" hlink="hlink" folHlink="folHlink"/>
    </a:extraClrScheme>
    <a:extraClrScheme>
      <a:clrScheme name="INMOTION 6">
        <a:dk1>
          <a:srgbClr val="000000"/>
        </a:dk1>
        <a:lt1>
          <a:srgbClr val="717BAD"/>
        </a:lt1>
        <a:dk2>
          <a:srgbClr val="FFFFFF"/>
        </a:dk2>
        <a:lt2>
          <a:srgbClr val="A9AABB"/>
        </a:lt2>
        <a:accent1>
          <a:srgbClr val="8BB6CB"/>
        </a:accent1>
        <a:accent2>
          <a:srgbClr val="DDDDDD"/>
        </a:accent2>
        <a:accent3>
          <a:srgbClr val="BBBFD3"/>
        </a:accent3>
        <a:accent4>
          <a:srgbClr val="000000"/>
        </a:accent4>
        <a:accent5>
          <a:srgbClr val="C4D7E2"/>
        </a:accent5>
        <a:accent6>
          <a:srgbClr val="C8C8C8"/>
        </a:accent6>
        <a:hlink>
          <a:srgbClr val="53628D"/>
        </a:hlink>
        <a:folHlink>
          <a:srgbClr val="989BBA"/>
        </a:folHlink>
      </a:clrScheme>
      <a:clrMap bg1="lt1" tx1="dk1" bg2="lt2" tx2="dk2" accent1="accent1" accent2="accent2" accent3="accent3" accent4="accent4" accent5="accent5" accent6="accent6" hlink="hlink" folHlink="folHlink"/>
    </a:extraClrScheme>
    <a:extraClrScheme>
      <a:clrScheme name="INMOTION 7">
        <a:dk1>
          <a:srgbClr val="003D50"/>
        </a:dk1>
        <a:lt1>
          <a:srgbClr val="FFFFFF"/>
        </a:lt1>
        <a:dk2>
          <a:srgbClr val="007D7A"/>
        </a:dk2>
        <a:lt2>
          <a:srgbClr val="FFCC66"/>
        </a:lt2>
        <a:accent1>
          <a:srgbClr val="33CCCC"/>
        </a:accent1>
        <a:accent2>
          <a:srgbClr val="00FFFF"/>
        </a:accent2>
        <a:accent3>
          <a:srgbClr val="AABFBE"/>
        </a:accent3>
        <a:accent4>
          <a:srgbClr val="DADADA"/>
        </a:accent4>
        <a:accent5>
          <a:srgbClr val="ADE2E2"/>
        </a:accent5>
        <a:accent6>
          <a:srgbClr val="00E7E7"/>
        </a:accent6>
        <a:hlink>
          <a:srgbClr val="02A3B4"/>
        </a:hlink>
        <a:folHlink>
          <a:srgbClr val="3CB1B4"/>
        </a:folHlink>
      </a:clrScheme>
      <a:clrMap bg1="dk2" tx1="lt1" bg2="dk1" tx2="lt2" accent1="accent1" accent2="accent2" accent3="accent3" accent4="accent4" accent5="accent5" accent6="accent6" hlink="hlink" folHlink="folHlink"/>
    </a:extraClrScheme>
    <a:extraClrScheme>
      <a:clrScheme name="INMOTION 8">
        <a:dk1>
          <a:srgbClr val="000000"/>
        </a:dk1>
        <a:lt1>
          <a:srgbClr val="FFFFFF"/>
        </a:lt1>
        <a:dk2>
          <a:srgbClr val="666699"/>
        </a:dk2>
        <a:lt2>
          <a:srgbClr val="F9EED3"/>
        </a:lt2>
        <a:accent1>
          <a:srgbClr val="FFFFCC"/>
        </a:accent1>
        <a:accent2>
          <a:srgbClr val="D195A0"/>
        </a:accent2>
        <a:accent3>
          <a:srgbClr val="FFFFFF"/>
        </a:accent3>
        <a:accent4>
          <a:srgbClr val="000000"/>
        </a:accent4>
        <a:accent5>
          <a:srgbClr val="FFFFE2"/>
        </a:accent5>
        <a:accent6>
          <a:srgbClr val="BD8791"/>
        </a:accent6>
        <a:hlink>
          <a:srgbClr val="993366"/>
        </a:hlink>
        <a:folHlink>
          <a:srgbClr val="FFD7CD"/>
        </a:folHlink>
      </a:clrScheme>
      <a:clrMap bg1="lt1" tx1="dk1" bg2="lt2" tx2="dk2" accent1="accent1" accent2="accent2" accent3="accent3" accent4="accent4" accent5="accent5" accent6="accent6" hlink="hlink" folHlink="folHlink"/>
    </a:extraClrScheme>
    <a:extraClrScheme>
      <a:clrScheme name="INMOTION 9">
        <a:dk1>
          <a:srgbClr val="000000"/>
        </a:dk1>
        <a:lt1>
          <a:srgbClr val="FFFFFF"/>
        </a:lt1>
        <a:dk2>
          <a:srgbClr val="CC0099"/>
        </a:dk2>
        <a:lt2>
          <a:srgbClr val="FFFFFF"/>
        </a:lt2>
        <a:accent1>
          <a:srgbClr val="FFFFCC"/>
        </a:accent1>
        <a:accent2>
          <a:srgbClr val="CCCC00"/>
        </a:accent2>
        <a:accent3>
          <a:srgbClr val="FFFFFF"/>
        </a:accent3>
        <a:accent4>
          <a:srgbClr val="000000"/>
        </a:accent4>
        <a:accent5>
          <a:srgbClr val="FFFFE2"/>
        </a:accent5>
        <a:accent6>
          <a:srgbClr val="B9B900"/>
        </a:accent6>
        <a:hlink>
          <a:srgbClr val="CCFF33"/>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MOTION">
  <a:themeElements>
    <a:clrScheme name="1_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fontScheme name="1_INMO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INMOTION 1">
        <a:dk1>
          <a:srgbClr val="000000"/>
        </a:dk1>
        <a:lt1>
          <a:srgbClr val="FFFFFF"/>
        </a:lt1>
        <a:dk2>
          <a:srgbClr val="000000"/>
        </a:dk2>
        <a:lt2>
          <a:srgbClr val="FFCC00"/>
        </a:lt2>
        <a:accent1>
          <a:srgbClr val="33CCCC"/>
        </a:accent1>
        <a:accent2>
          <a:srgbClr val="FF00FF"/>
        </a:accent2>
        <a:accent3>
          <a:srgbClr val="AAAAAA"/>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1_INMOTION 2">
        <a:dk1>
          <a:srgbClr val="000000"/>
        </a:dk1>
        <a:lt1>
          <a:srgbClr val="FFFFFF"/>
        </a:lt1>
        <a:dk2>
          <a:srgbClr val="000000"/>
        </a:dk2>
        <a:lt2>
          <a:srgbClr val="FFFFFF"/>
        </a:lt2>
        <a:accent1>
          <a:srgbClr val="FFFFCC"/>
        </a:accent1>
        <a:accent2>
          <a:srgbClr val="990000"/>
        </a:accent2>
        <a:accent3>
          <a:srgbClr val="FFFFFF"/>
        </a:accent3>
        <a:accent4>
          <a:srgbClr val="000000"/>
        </a:accent4>
        <a:accent5>
          <a:srgbClr val="FFFFE2"/>
        </a:accent5>
        <a:accent6>
          <a:srgbClr val="8A0000"/>
        </a:accent6>
        <a:hlink>
          <a:srgbClr val="FF0066"/>
        </a:hlink>
        <a:folHlink>
          <a:srgbClr val="FFCC00"/>
        </a:folHlink>
      </a:clrScheme>
      <a:clrMap bg1="lt1" tx1="dk1" bg2="lt2" tx2="dk2" accent1="accent1" accent2="accent2" accent3="accent3" accent4="accent4" accent5="accent5" accent6="accent6" hlink="hlink" folHlink="folHlink"/>
    </a:extraClrScheme>
    <a:extraClrScheme>
      <a:clrScheme name="1_INMOTION 3">
        <a:dk1>
          <a:srgbClr val="000000"/>
        </a:dk1>
        <a:lt1>
          <a:srgbClr val="FFFFFF"/>
        </a:lt1>
        <a:dk2>
          <a:srgbClr val="000000"/>
        </a:dk2>
        <a:lt2>
          <a:srgbClr val="FFFFFF"/>
        </a:lt2>
        <a:accent1>
          <a:srgbClr val="F8F8F8"/>
        </a:accent1>
        <a:accent2>
          <a:srgbClr val="808080"/>
        </a:accent2>
        <a:accent3>
          <a:srgbClr val="FFFFFF"/>
        </a:accent3>
        <a:accent4>
          <a:srgbClr val="000000"/>
        </a:accent4>
        <a:accent5>
          <a:srgbClr val="FBFBFB"/>
        </a:accent5>
        <a:accent6>
          <a:srgbClr val="737373"/>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1_INMOTION 4">
        <a:dk1>
          <a:srgbClr val="240157"/>
        </a:dk1>
        <a:lt1>
          <a:srgbClr val="FFFFFF"/>
        </a:lt1>
        <a:dk2>
          <a:srgbClr val="4601AB"/>
        </a:dk2>
        <a:lt2>
          <a:srgbClr val="FFCC00"/>
        </a:lt2>
        <a:accent1>
          <a:srgbClr val="33CCCC"/>
        </a:accent1>
        <a:accent2>
          <a:srgbClr val="FF00FF"/>
        </a:accent2>
        <a:accent3>
          <a:srgbClr val="B0AAD2"/>
        </a:accent3>
        <a:accent4>
          <a:srgbClr val="DADADA"/>
        </a:accent4>
        <a:accent5>
          <a:srgbClr val="ADE2E2"/>
        </a:accent5>
        <a:accent6>
          <a:srgbClr val="E700E7"/>
        </a:accent6>
        <a:hlink>
          <a:srgbClr val="6702FC"/>
        </a:hlink>
        <a:folHlink>
          <a:srgbClr val="1D92FD"/>
        </a:folHlink>
      </a:clrScheme>
      <a:clrMap bg1="dk2" tx1="lt1" bg2="dk1" tx2="lt2" accent1="accent1" accent2="accent2" accent3="accent3" accent4="accent4" accent5="accent5" accent6="accent6" hlink="hlink" folHlink="folHlink"/>
    </a:extraClrScheme>
    <a:extraClrScheme>
      <a:clrScheme name="1_INMOTION 5">
        <a:dk1>
          <a:srgbClr val="000000"/>
        </a:dk1>
        <a:lt1>
          <a:srgbClr val="FFFFFF"/>
        </a:lt1>
        <a:dk2>
          <a:srgbClr val="660033"/>
        </a:dk2>
        <a:lt2>
          <a:srgbClr val="FFCC00"/>
        </a:lt2>
        <a:accent1>
          <a:srgbClr val="CC9900"/>
        </a:accent1>
        <a:accent2>
          <a:srgbClr val="FF9900"/>
        </a:accent2>
        <a:accent3>
          <a:srgbClr val="B8AAAD"/>
        </a:accent3>
        <a:accent4>
          <a:srgbClr val="DADADA"/>
        </a:accent4>
        <a:accent5>
          <a:srgbClr val="E2CAAA"/>
        </a:accent5>
        <a:accent6>
          <a:srgbClr val="E78A00"/>
        </a:accent6>
        <a:hlink>
          <a:srgbClr val="D60093"/>
        </a:hlink>
        <a:folHlink>
          <a:srgbClr val="FF5050"/>
        </a:folHlink>
      </a:clrScheme>
      <a:clrMap bg1="dk2" tx1="lt1" bg2="dk1" tx2="lt2" accent1="accent1" accent2="accent2" accent3="accent3" accent4="accent4" accent5="accent5" accent6="accent6" hlink="hlink" folHlink="folHlink"/>
    </a:extraClrScheme>
    <a:extraClrScheme>
      <a:clrScheme name="1_INMOTION 6">
        <a:dk1>
          <a:srgbClr val="000000"/>
        </a:dk1>
        <a:lt1>
          <a:srgbClr val="717BAD"/>
        </a:lt1>
        <a:dk2>
          <a:srgbClr val="FFFFFF"/>
        </a:dk2>
        <a:lt2>
          <a:srgbClr val="A9AABB"/>
        </a:lt2>
        <a:accent1>
          <a:srgbClr val="8BB6CB"/>
        </a:accent1>
        <a:accent2>
          <a:srgbClr val="DDDDDD"/>
        </a:accent2>
        <a:accent3>
          <a:srgbClr val="BBBFD3"/>
        </a:accent3>
        <a:accent4>
          <a:srgbClr val="000000"/>
        </a:accent4>
        <a:accent5>
          <a:srgbClr val="C4D7E2"/>
        </a:accent5>
        <a:accent6>
          <a:srgbClr val="C8C8C8"/>
        </a:accent6>
        <a:hlink>
          <a:srgbClr val="53628D"/>
        </a:hlink>
        <a:folHlink>
          <a:srgbClr val="989BBA"/>
        </a:folHlink>
      </a:clrScheme>
      <a:clrMap bg1="lt1" tx1="dk1" bg2="lt2" tx2="dk2" accent1="accent1" accent2="accent2" accent3="accent3" accent4="accent4" accent5="accent5" accent6="accent6" hlink="hlink" folHlink="folHlink"/>
    </a:extraClrScheme>
    <a:extraClrScheme>
      <a:clrScheme name="1_INMOTION 7">
        <a:dk1>
          <a:srgbClr val="003D50"/>
        </a:dk1>
        <a:lt1>
          <a:srgbClr val="FFFFFF"/>
        </a:lt1>
        <a:dk2>
          <a:srgbClr val="007D7A"/>
        </a:dk2>
        <a:lt2>
          <a:srgbClr val="FFCC66"/>
        </a:lt2>
        <a:accent1>
          <a:srgbClr val="33CCCC"/>
        </a:accent1>
        <a:accent2>
          <a:srgbClr val="00FFFF"/>
        </a:accent2>
        <a:accent3>
          <a:srgbClr val="AABFBE"/>
        </a:accent3>
        <a:accent4>
          <a:srgbClr val="DADADA"/>
        </a:accent4>
        <a:accent5>
          <a:srgbClr val="ADE2E2"/>
        </a:accent5>
        <a:accent6>
          <a:srgbClr val="00E7E7"/>
        </a:accent6>
        <a:hlink>
          <a:srgbClr val="02A3B4"/>
        </a:hlink>
        <a:folHlink>
          <a:srgbClr val="3CB1B4"/>
        </a:folHlink>
      </a:clrScheme>
      <a:clrMap bg1="dk2" tx1="lt1" bg2="dk1" tx2="lt2" accent1="accent1" accent2="accent2" accent3="accent3" accent4="accent4" accent5="accent5" accent6="accent6" hlink="hlink" folHlink="folHlink"/>
    </a:extraClrScheme>
    <a:extraClrScheme>
      <a:clrScheme name="1_INMOTION 8">
        <a:dk1>
          <a:srgbClr val="000000"/>
        </a:dk1>
        <a:lt1>
          <a:srgbClr val="FFFFFF"/>
        </a:lt1>
        <a:dk2>
          <a:srgbClr val="666699"/>
        </a:dk2>
        <a:lt2>
          <a:srgbClr val="F9EED3"/>
        </a:lt2>
        <a:accent1>
          <a:srgbClr val="FFFFCC"/>
        </a:accent1>
        <a:accent2>
          <a:srgbClr val="D195A0"/>
        </a:accent2>
        <a:accent3>
          <a:srgbClr val="FFFFFF"/>
        </a:accent3>
        <a:accent4>
          <a:srgbClr val="000000"/>
        </a:accent4>
        <a:accent5>
          <a:srgbClr val="FFFFE2"/>
        </a:accent5>
        <a:accent6>
          <a:srgbClr val="BD8791"/>
        </a:accent6>
        <a:hlink>
          <a:srgbClr val="993366"/>
        </a:hlink>
        <a:folHlink>
          <a:srgbClr val="FFD7CD"/>
        </a:folHlink>
      </a:clrScheme>
      <a:clrMap bg1="lt1" tx1="dk1" bg2="lt2" tx2="dk2" accent1="accent1" accent2="accent2" accent3="accent3" accent4="accent4" accent5="accent5" accent6="accent6" hlink="hlink" folHlink="folHlink"/>
    </a:extraClrScheme>
    <a:extraClrScheme>
      <a:clrScheme name="1_INMOTION 9">
        <a:dk1>
          <a:srgbClr val="000000"/>
        </a:dk1>
        <a:lt1>
          <a:srgbClr val="FFFFFF"/>
        </a:lt1>
        <a:dk2>
          <a:srgbClr val="CC0099"/>
        </a:dk2>
        <a:lt2>
          <a:srgbClr val="FFFFFF"/>
        </a:lt2>
        <a:accent1>
          <a:srgbClr val="FFFFCC"/>
        </a:accent1>
        <a:accent2>
          <a:srgbClr val="CCCC00"/>
        </a:accent2>
        <a:accent3>
          <a:srgbClr val="FFFFFF"/>
        </a:accent3>
        <a:accent4>
          <a:srgbClr val="000000"/>
        </a:accent4>
        <a:accent5>
          <a:srgbClr val="FFFFE2"/>
        </a:accent5>
        <a:accent6>
          <a:srgbClr val="B9B900"/>
        </a:accent6>
        <a:hlink>
          <a:srgbClr val="CCFF33"/>
        </a:hlink>
        <a:folHlink>
          <a:srgbClr val="00FF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obe">
  <a:themeElements>
    <a:clrScheme name="">
      <a:dk1>
        <a:srgbClr val="808080"/>
      </a:dk1>
      <a:lt1>
        <a:srgbClr val="FFFFFF"/>
      </a:lt1>
      <a:dk2>
        <a:srgbClr val="808080"/>
      </a:dk2>
      <a:lt2>
        <a:srgbClr val="FFFFFF"/>
      </a:lt2>
      <a:accent1>
        <a:srgbClr val="00CC99"/>
      </a:accent1>
      <a:accent2>
        <a:srgbClr val="3333CC"/>
      </a:accent2>
      <a:accent3>
        <a:srgbClr val="C0C0C0"/>
      </a:accent3>
      <a:accent4>
        <a:srgbClr val="DADADA"/>
      </a:accent4>
      <a:accent5>
        <a:srgbClr val="AAE2CA"/>
      </a:accent5>
      <a:accent6>
        <a:srgbClr val="2D2DB9"/>
      </a:accent6>
      <a:hlink>
        <a:srgbClr val="CCCCFF"/>
      </a:hlink>
      <a:folHlink>
        <a:srgbClr val="B2B2B2"/>
      </a:folHlink>
    </a:clrScheme>
    <a:fontScheme name="Glob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FFFF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INMOTION</Template>
  <TotalTime>790</TotalTime>
  <Words>3155</Words>
  <Application>Microsoft Office PowerPoint</Application>
  <PresentationFormat>On-screen Show (4:3)</PresentationFormat>
  <Paragraphs>305</Paragraphs>
  <Slides>34</Slides>
  <Notes>34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Arial</vt:lpstr>
      <vt:lpstr>Arial Narrow</vt:lpstr>
      <vt:lpstr>Wingdings</vt:lpstr>
      <vt:lpstr>Times New Roman</vt:lpstr>
      <vt:lpstr>Arial Black</vt:lpstr>
      <vt:lpstr>Berlin Sans FB</vt:lpstr>
      <vt:lpstr>INMOTION</vt:lpstr>
      <vt:lpstr>1_INMOTION</vt:lpstr>
      <vt:lpstr>Globe</vt:lpstr>
      <vt:lpstr>The First or The Seventh?</vt:lpstr>
      <vt:lpstr>Sabbatarians Contend:</vt:lpstr>
      <vt:lpstr>We shall. . .</vt:lpstr>
      <vt:lpstr>Slide 4</vt:lpstr>
      <vt:lpstr>Slide 5</vt:lpstr>
      <vt:lpstr>Slide 6</vt:lpstr>
      <vt:lpstr>The Only Commands In Genesis 2</vt:lpstr>
      <vt:lpstr>QUESTIONS</vt:lpstr>
      <vt:lpstr>Slide 9</vt:lpstr>
      <vt:lpstr>Slide 10</vt:lpstr>
      <vt:lpstr>Slide 11</vt:lpstr>
      <vt:lpstr>“Remember”</vt:lpstr>
      <vt:lpstr>“Remember”</vt:lpstr>
      <vt:lpstr>“Remember”</vt:lpstr>
      <vt:lpstr>Slide 15</vt:lpstr>
      <vt:lpstr>Slide 16</vt:lpstr>
      <vt:lpstr>Slide 17</vt:lpstr>
      <vt:lpstr>Slide 18</vt:lpstr>
      <vt:lpstr>Slide 19</vt:lpstr>
      <vt:lpstr>Slide 20</vt:lpstr>
      <vt:lpstr>Slide 21</vt:lpstr>
      <vt:lpstr>Slide 22</vt:lpstr>
      <vt:lpstr>Why The First Day of The Week?</vt:lpstr>
      <vt:lpstr>Why The First Day of The Week?</vt:lpstr>
      <vt:lpstr>Why The First Day of The Week?</vt:lpstr>
      <vt:lpstr>Why The First Day of The Week?</vt:lpstr>
      <vt:lpstr>Slide 27</vt:lpstr>
      <vt:lpstr>Slide 28</vt:lpstr>
      <vt:lpstr>Slide 29</vt:lpstr>
      <vt:lpstr>Slide 30</vt:lpstr>
      <vt:lpstr>Slide 31</vt:lpstr>
      <vt:lpstr>Slide 32</vt:lpstr>
      <vt:lpstr>Slide 33</vt:lpstr>
      <vt:lpstr>Slide 34</vt:lpstr>
    </vt:vector>
  </TitlesOfParts>
  <Company>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or The Seventh?</dc:title>
  <dc:creator>Steven J. Wallace</dc:creator>
  <cp:lastModifiedBy>Steven J. Wallace</cp:lastModifiedBy>
  <cp:revision>26</cp:revision>
  <dcterms:created xsi:type="dcterms:W3CDTF">2005-10-25T18:42:15Z</dcterms:created>
  <dcterms:modified xsi:type="dcterms:W3CDTF">2008-06-29T01:27:01Z</dcterms:modified>
</cp:coreProperties>
</file>